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7" r:id="rId2"/>
    <p:sldId id="259" r:id="rId3"/>
    <p:sldId id="261" r:id="rId4"/>
    <p:sldId id="260" r:id="rId5"/>
    <p:sldId id="262" r:id="rId6"/>
    <p:sldId id="264" r:id="rId7"/>
    <p:sldId id="263" r:id="rId8"/>
    <p:sldId id="267" r:id="rId9"/>
    <p:sldId id="266" r:id="rId10"/>
    <p:sldId id="268" r:id="rId11"/>
    <p:sldId id="270" r:id="rId12"/>
    <p:sldId id="285" r:id="rId13"/>
    <p:sldId id="269"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4" r:id="rId27"/>
    <p:sldId id="286" r:id="rId28"/>
    <p:sldId id="283" r:id="rId29"/>
  </p:sldIdLst>
  <p:sldSz cx="18288000" cy="10515600"/>
  <p:notesSz cx="6858000" cy="9144000"/>
  <p:defaultTextStyle>
    <a:defPPr>
      <a:defRPr lang="en-US"/>
    </a:defPPr>
    <a:lvl1pPr marL="0" algn="l" defTabSz="1500165" rtl="0" eaLnBrk="1" latinLnBrk="0" hangingPunct="1">
      <a:defRPr sz="3000" kern="1200">
        <a:solidFill>
          <a:schemeClr val="tx1"/>
        </a:solidFill>
        <a:latin typeface="+mn-lt"/>
        <a:ea typeface="+mn-ea"/>
        <a:cs typeface="+mn-cs"/>
      </a:defRPr>
    </a:lvl1pPr>
    <a:lvl2pPr marL="750082" algn="l" defTabSz="1500165" rtl="0" eaLnBrk="1" latinLnBrk="0" hangingPunct="1">
      <a:defRPr sz="3000" kern="1200">
        <a:solidFill>
          <a:schemeClr val="tx1"/>
        </a:solidFill>
        <a:latin typeface="+mn-lt"/>
        <a:ea typeface="+mn-ea"/>
        <a:cs typeface="+mn-cs"/>
      </a:defRPr>
    </a:lvl2pPr>
    <a:lvl3pPr marL="1500165" algn="l" defTabSz="1500165" rtl="0" eaLnBrk="1" latinLnBrk="0" hangingPunct="1">
      <a:defRPr sz="3000" kern="1200">
        <a:solidFill>
          <a:schemeClr val="tx1"/>
        </a:solidFill>
        <a:latin typeface="+mn-lt"/>
        <a:ea typeface="+mn-ea"/>
        <a:cs typeface="+mn-cs"/>
      </a:defRPr>
    </a:lvl3pPr>
    <a:lvl4pPr marL="2250247" algn="l" defTabSz="1500165" rtl="0" eaLnBrk="1" latinLnBrk="0" hangingPunct="1">
      <a:defRPr sz="3000" kern="1200">
        <a:solidFill>
          <a:schemeClr val="tx1"/>
        </a:solidFill>
        <a:latin typeface="+mn-lt"/>
        <a:ea typeface="+mn-ea"/>
        <a:cs typeface="+mn-cs"/>
      </a:defRPr>
    </a:lvl4pPr>
    <a:lvl5pPr marL="3000329" algn="l" defTabSz="1500165" rtl="0" eaLnBrk="1" latinLnBrk="0" hangingPunct="1">
      <a:defRPr sz="3000" kern="1200">
        <a:solidFill>
          <a:schemeClr val="tx1"/>
        </a:solidFill>
        <a:latin typeface="+mn-lt"/>
        <a:ea typeface="+mn-ea"/>
        <a:cs typeface="+mn-cs"/>
      </a:defRPr>
    </a:lvl5pPr>
    <a:lvl6pPr marL="3750412" algn="l" defTabSz="1500165" rtl="0" eaLnBrk="1" latinLnBrk="0" hangingPunct="1">
      <a:defRPr sz="3000" kern="1200">
        <a:solidFill>
          <a:schemeClr val="tx1"/>
        </a:solidFill>
        <a:latin typeface="+mn-lt"/>
        <a:ea typeface="+mn-ea"/>
        <a:cs typeface="+mn-cs"/>
      </a:defRPr>
    </a:lvl6pPr>
    <a:lvl7pPr marL="4500494" algn="l" defTabSz="1500165" rtl="0" eaLnBrk="1" latinLnBrk="0" hangingPunct="1">
      <a:defRPr sz="3000" kern="1200">
        <a:solidFill>
          <a:schemeClr val="tx1"/>
        </a:solidFill>
        <a:latin typeface="+mn-lt"/>
        <a:ea typeface="+mn-ea"/>
        <a:cs typeface="+mn-cs"/>
      </a:defRPr>
    </a:lvl7pPr>
    <a:lvl8pPr marL="5250576" algn="l" defTabSz="1500165" rtl="0" eaLnBrk="1" latinLnBrk="0" hangingPunct="1">
      <a:defRPr sz="3000" kern="1200">
        <a:solidFill>
          <a:schemeClr val="tx1"/>
        </a:solidFill>
        <a:latin typeface="+mn-lt"/>
        <a:ea typeface="+mn-ea"/>
        <a:cs typeface="+mn-cs"/>
      </a:defRPr>
    </a:lvl8pPr>
    <a:lvl9pPr marL="6000659" algn="l" defTabSz="1500165" rtl="0" eaLnBrk="1" latinLnBrk="0" hangingPunct="1">
      <a:defRPr sz="30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94" autoAdjust="0"/>
    <p:restoredTop sz="94660"/>
  </p:normalViewPr>
  <p:slideViewPr>
    <p:cSldViewPr>
      <p:cViewPr varScale="1">
        <p:scale>
          <a:sx n="27" d="100"/>
          <a:sy n="27" d="100"/>
        </p:scale>
        <p:origin x="-108" y="-762"/>
      </p:cViewPr>
      <p:guideLst>
        <p:guide orient="horz" pos="3312"/>
        <p:guide pos="57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B50AD8A-93EE-4DD8-B097-4EEB5011CB0E}" type="datetimeFigureOut">
              <a:rPr lang="en-US" smtClean="0"/>
              <a:t>11/27/2024</a:t>
            </a:fld>
            <a:endParaRPr lang="en-US"/>
          </a:p>
        </p:txBody>
      </p:sp>
      <p:sp>
        <p:nvSpPr>
          <p:cNvPr id="4" name="Slide Image Placeholder 3"/>
          <p:cNvSpPr>
            <a:spLocks noGrp="1" noRot="1" noChangeAspect="1"/>
          </p:cNvSpPr>
          <p:nvPr>
            <p:ph type="sldImg" idx="2"/>
          </p:nvPr>
        </p:nvSpPr>
        <p:spPr>
          <a:xfrm>
            <a:off x="447675" y="685800"/>
            <a:ext cx="59626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FC9914E-71FE-4CF5-8D8E-A28D11462364}" type="slidenum">
              <a:rPr lang="en-US" smtClean="0"/>
              <a:t>‹#›</a:t>
            </a:fld>
            <a:endParaRPr lang="en-US"/>
          </a:p>
        </p:txBody>
      </p:sp>
    </p:spTree>
    <p:extLst>
      <p:ext uri="{BB962C8B-B14F-4D97-AF65-F5344CB8AC3E}">
        <p14:creationId xmlns:p14="http://schemas.microsoft.com/office/powerpoint/2010/main" val="4127350686"/>
      </p:ext>
    </p:extLst>
  </p:cSld>
  <p:clrMap bg1="lt1" tx1="dk1" bg2="lt2" tx2="dk2" accent1="accent1" accent2="accent2" accent3="accent3" accent4="accent4" accent5="accent5" accent6="accent6" hlink="hlink" folHlink="folHlink"/>
  <p:notesStyle>
    <a:lvl1pPr marL="0" algn="l" defTabSz="1500165" rtl="0" eaLnBrk="1" latinLnBrk="0" hangingPunct="1">
      <a:defRPr sz="2000" kern="1200">
        <a:solidFill>
          <a:schemeClr val="tx1"/>
        </a:solidFill>
        <a:latin typeface="+mn-lt"/>
        <a:ea typeface="+mn-ea"/>
        <a:cs typeface="+mn-cs"/>
      </a:defRPr>
    </a:lvl1pPr>
    <a:lvl2pPr marL="750082" algn="l" defTabSz="1500165" rtl="0" eaLnBrk="1" latinLnBrk="0" hangingPunct="1">
      <a:defRPr sz="2000" kern="1200">
        <a:solidFill>
          <a:schemeClr val="tx1"/>
        </a:solidFill>
        <a:latin typeface="+mn-lt"/>
        <a:ea typeface="+mn-ea"/>
        <a:cs typeface="+mn-cs"/>
      </a:defRPr>
    </a:lvl2pPr>
    <a:lvl3pPr marL="1500165" algn="l" defTabSz="1500165" rtl="0" eaLnBrk="1" latinLnBrk="0" hangingPunct="1">
      <a:defRPr sz="2000" kern="1200">
        <a:solidFill>
          <a:schemeClr val="tx1"/>
        </a:solidFill>
        <a:latin typeface="+mn-lt"/>
        <a:ea typeface="+mn-ea"/>
        <a:cs typeface="+mn-cs"/>
      </a:defRPr>
    </a:lvl3pPr>
    <a:lvl4pPr marL="2250247" algn="l" defTabSz="1500165" rtl="0" eaLnBrk="1" latinLnBrk="0" hangingPunct="1">
      <a:defRPr sz="2000" kern="1200">
        <a:solidFill>
          <a:schemeClr val="tx1"/>
        </a:solidFill>
        <a:latin typeface="+mn-lt"/>
        <a:ea typeface="+mn-ea"/>
        <a:cs typeface="+mn-cs"/>
      </a:defRPr>
    </a:lvl4pPr>
    <a:lvl5pPr marL="3000329" algn="l" defTabSz="1500165" rtl="0" eaLnBrk="1" latinLnBrk="0" hangingPunct="1">
      <a:defRPr sz="2000" kern="1200">
        <a:solidFill>
          <a:schemeClr val="tx1"/>
        </a:solidFill>
        <a:latin typeface="+mn-lt"/>
        <a:ea typeface="+mn-ea"/>
        <a:cs typeface="+mn-cs"/>
      </a:defRPr>
    </a:lvl5pPr>
    <a:lvl6pPr marL="3750412" algn="l" defTabSz="1500165" rtl="0" eaLnBrk="1" latinLnBrk="0" hangingPunct="1">
      <a:defRPr sz="2000" kern="1200">
        <a:solidFill>
          <a:schemeClr val="tx1"/>
        </a:solidFill>
        <a:latin typeface="+mn-lt"/>
        <a:ea typeface="+mn-ea"/>
        <a:cs typeface="+mn-cs"/>
      </a:defRPr>
    </a:lvl6pPr>
    <a:lvl7pPr marL="4500494" algn="l" defTabSz="1500165" rtl="0" eaLnBrk="1" latinLnBrk="0" hangingPunct="1">
      <a:defRPr sz="2000" kern="1200">
        <a:solidFill>
          <a:schemeClr val="tx1"/>
        </a:solidFill>
        <a:latin typeface="+mn-lt"/>
        <a:ea typeface="+mn-ea"/>
        <a:cs typeface="+mn-cs"/>
      </a:defRPr>
    </a:lvl7pPr>
    <a:lvl8pPr marL="5250576" algn="l" defTabSz="1500165" rtl="0" eaLnBrk="1" latinLnBrk="0" hangingPunct="1">
      <a:defRPr sz="2000" kern="1200">
        <a:solidFill>
          <a:schemeClr val="tx1"/>
        </a:solidFill>
        <a:latin typeface="+mn-lt"/>
        <a:ea typeface="+mn-ea"/>
        <a:cs typeface="+mn-cs"/>
      </a:defRPr>
    </a:lvl8pPr>
    <a:lvl9pPr marL="6000659" algn="l" defTabSz="1500165" rtl="0" eaLnBrk="1" latinLnBrk="0" hangingPunct="1">
      <a:defRPr sz="2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7675" y="685800"/>
            <a:ext cx="596265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C9914E-71FE-4CF5-8D8E-A28D11462364}" type="slidenum">
              <a:rPr lang="en-US" smtClean="0"/>
              <a:t>2</a:t>
            </a:fld>
            <a:endParaRPr lang="en-US"/>
          </a:p>
        </p:txBody>
      </p:sp>
    </p:spTree>
    <p:extLst>
      <p:ext uri="{BB962C8B-B14F-4D97-AF65-F5344CB8AC3E}">
        <p14:creationId xmlns:p14="http://schemas.microsoft.com/office/powerpoint/2010/main" val="1613472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C9914E-71FE-4CF5-8D8E-A28D11462364}" type="slidenum">
              <a:rPr lang="en-US" smtClean="0"/>
              <a:t>3</a:t>
            </a:fld>
            <a:endParaRPr lang="en-US"/>
          </a:p>
        </p:txBody>
      </p:sp>
    </p:spTree>
    <p:extLst>
      <p:ext uri="{BB962C8B-B14F-4D97-AF65-F5344CB8AC3E}">
        <p14:creationId xmlns:p14="http://schemas.microsoft.com/office/powerpoint/2010/main" val="1086975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C9914E-71FE-4CF5-8D8E-A28D11462364}" type="slidenum">
              <a:rPr lang="en-US" smtClean="0"/>
              <a:t>9</a:t>
            </a:fld>
            <a:endParaRPr lang="en-US"/>
          </a:p>
        </p:txBody>
      </p:sp>
    </p:spTree>
    <p:extLst>
      <p:ext uri="{BB962C8B-B14F-4D97-AF65-F5344CB8AC3E}">
        <p14:creationId xmlns:p14="http://schemas.microsoft.com/office/powerpoint/2010/main" val="3469380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C9914E-71FE-4CF5-8D8E-A28D11462364}" type="slidenum">
              <a:rPr lang="en-US" smtClean="0"/>
              <a:t>25</a:t>
            </a:fld>
            <a:endParaRPr lang="en-US"/>
          </a:p>
        </p:txBody>
      </p:sp>
    </p:spTree>
    <p:extLst>
      <p:ext uri="{BB962C8B-B14F-4D97-AF65-F5344CB8AC3E}">
        <p14:creationId xmlns:p14="http://schemas.microsoft.com/office/powerpoint/2010/main" val="2506184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3266656"/>
            <a:ext cx="15544801" cy="2254038"/>
          </a:xfrm>
        </p:spPr>
        <p:txBody>
          <a:bodyPr/>
          <a:lstStyle/>
          <a:p>
            <a:r>
              <a:rPr lang="en-US" smtClean="0"/>
              <a:t>Click to edit Master title style</a:t>
            </a:r>
            <a:endParaRPr lang="en-US"/>
          </a:p>
        </p:txBody>
      </p:sp>
      <p:sp>
        <p:nvSpPr>
          <p:cNvPr id="3" name="Subtitle 2"/>
          <p:cNvSpPr>
            <a:spLocks noGrp="1"/>
          </p:cNvSpPr>
          <p:nvPr>
            <p:ph type="subTitle" idx="1"/>
          </p:nvPr>
        </p:nvSpPr>
        <p:spPr>
          <a:xfrm>
            <a:off x="2743201" y="5958840"/>
            <a:ext cx="12801600" cy="2687320"/>
          </a:xfrm>
        </p:spPr>
        <p:txBody>
          <a:bodyPr/>
          <a:lstStyle>
            <a:lvl1pPr marL="0" indent="0" algn="ctr">
              <a:buNone/>
              <a:defRPr>
                <a:solidFill>
                  <a:schemeClr val="tx1">
                    <a:tint val="75000"/>
                  </a:schemeClr>
                </a:solidFill>
              </a:defRPr>
            </a:lvl1pPr>
            <a:lvl2pPr marL="750082" indent="0" algn="ctr">
              <a:buNone/>
              <a:defRPr>
                <a:solidFill>
                  <a:schemeClr val="tx1">
                    <a:tint val="75000"/>
                  </a:schemeClr>
                </a:solidFill>
              </a:defRPr>
            </a:lvl2pPr>
            <a:lvl3pPr marL="1500165" indent="0" algn="ctr">
              <a:buNone/>
              <a:defRPr>
                <a:solidFill>
                  <a:schemeClr val="tx1">
                    <a:tint val="75000"/>
                  </a:schemeClr>
                </a:solidFill>
              </a:defRPr>
            </a:lvl3pPr>
            <a:lvl4pPr marL="2250247" indent="0" algn="ctr">
              <a:buNone/>
              <a:defRPr>
                <a:solidFill>
                  <a:schemeClr val="tx1">
                    <a:tint val="75000"/>
                  </a:schemeClr>
                </a:solidFill>
              </a:defRPr>
            </a:lvl4pPr>
            <a:lvl5pPr marL="3000329" indent="0" algn="ctr">
              <a:buNone/>
              <a:defRPr>
                <a:solidFill>
                  <a:schemeClr val="tx1">
                    <a:tint val="75000"/>
                  </a:schemeClr>
                </a:solidFill>
              </a:defRPr>
            </a:lvl5pPr>
            <a:lvl6pPr marL="3750412" indent="0" algn="ctr">
              <a:buNone/>
              <a:defRPr>
                <a:solidFill>
                  <a:schemeClr val="tx1">
                    <a:tint val="75000"/>
                  </a:schemeClr>
                </a:solidFill>
              </a:defRPr>
            </a:lvl6pPr>
            <a:lvl7pPr marL="4500494" indent="0" algn="ctr">
              <a:buNone/>
              <a:defRPr>
                <a:solidFill>
                  <a:schemeClr val="tx1">
                    <a:tint val="75000"/>
                  </a:schemeClr>
                </a:solidFill>
              </a:defRPr>
            </a:lvl7pPr>
            <a:lvl8pPr marL="5250576" indent="0" algn="ctr">
              <a:buNone/>
              <a:defRPr>
                <a:solidFill>
                  <a:schemeClr val="tx1">
                    <a:tint val="75000"/>
                  </a:schemeClr>
                </a:solidFill>
              </a:defRPr>
            </a:lvl8pPr>
            <a:lvl9pPr marL="6000659"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5FE5B20-CE05-4EF3-869C-9D65B7D10B36}" type="datetimeFigureOut">
              <a:rPr lang="en-US" smtClean="0"/>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ED2DF8-480A-4F75-A498-979359029159}" type="slidenum">
              <a:rPr lang="en-US" smtClean="0"/>
              <a:t>‹#›</a:t>
            </a:fld>
            <a:endParaRPr lang="en-US"/>
          </a:p>
        </p:txBody>
      </p:sp>
    </p:spTree>
    <p:extLst>
      <p:ext uri="{BB962C8B-B14F-4D97-AF65-F5344CB8AC3E}">
        <p14:creationId xmlns:p14="http://schemas.microsoft.com/office/powerpoint/2010/main" val="2290696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5FE5B20-CE05-4EF3-869C-9D65B7D10B36}" type="datetimeFigureOut">
              <a:rPr lang="en-US" smtClean="0"/>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ED2DF8-480A-4F75-A498-979359029159}" type="slidenum">
              <a:rPr lang="en-US" smtClean="0"/>
              <a:t>‹#›</a:t>
            </a:fld>
            <a:endParaRPr lang="en-US"/>
          </a:p>
        </p:txBody>
      </p:sp>
    </p:spTree>
    <p:extLst>
      <p:ext uri="{BB962C8B-B14F-4D97-AF65-F5344CB8AC3E}">
        <p14:creationId xmlns:p14="http://schemas.microsoft.com/office/powerpoint/2010/main" val="4028097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258800" y="421116"/>
            <a:ext cx="4114801" cy="89723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14401" y="421116"/>
            <a:ext cx="12039599" cy="89723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5FE5B20-CE05-4EF3-869C-9D65B7D10B36}" type="datetimeFigureOut">
              <a:rPr lang="en-US" smtClean="0"/>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ED2DF8-480A-4F75-A498-979359029159}" type="slidenum">
              <a:rPr lang="en-US" smtClean="0"/>
              <a:t>‹#›</a:t>
            </a:fld>
            <a:endParaRPr lang="en-US"/>
          </a:p>
        </p:txBody>
      </p:sp>
    </p:spTree>
    <p:extLst>
      <p:ext uri="{BB962C8B-B14F-4D97-AF65-F5344CB8AC3E}">
        <p14:creationId xmlns:p14="http://schemas.microsoft.com/office/powerpoint/2010/main" val="2694081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5FE5B20-CE05-4EF3-869C-9D65B7D10B36}" type="datetimeFigureOut">
              <a:rPr lang="en-US" smtClean="0"/>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ED2DF8-480A-4F75-A498-979359029159}" type="slidenum">
              <a:rPr lang="en-US" smtClean="0"/>
              <a:t>‹#›</a:t>
            </a:fld>
            <a:endParaRPr lang="en-US"/>
          </a:p>
        </p:txBody>
      </p:sp>
    </p:spTree>
    <p:extLst>
      <p:ext uri="{BB962C8B-B14F-4D97-AF65-F5344CB8AC3E}">
        <p14:creationId xmlns:p14="http://schemas.microsoft.com/office/powerpoint/2010/main" val="2835816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4626" y="6757249"/>
            <a:ext cx="15544801" cy="2088515"/>
          </a:xfrm>
        </p:spPr>
        <p:txBody>
          <a:bodyPr anchor="t"/>
          <a:lstStyle>
            <a:lvl1pPr algn="l">
              <a:defRPr sz="6600" b="1" cap="all"/>
            </a:lvl1pPr>
          </a:lstStyle>
          <a:p>
            <a:r>
              <a:rPr lang="en-US" smtClean="0"/>
              <a:t>Click to edit Master title style</a:t>
            </a:r>
            <a:endParaRPr lang="en-US"/>
          </a:p>
        </p:txBody>
      </p:sp>
      <p:sp>
        <p:nvSpPr>
          <p:cNvPr id="3" name="Text Placeholder 2"/>
          <p:cNvSpPr>
            <a:spLocks noGrp="1"/>
          </p:cNvSpPr>
          <p:nvPr>
            <p:ph type="body" idx="1"/>
          </p:nvPr>
        </p:nvSpPr>
        <p:spPr>
          <a:xfrm>
            <a:off x="1444626" y="4456964"/>
            <a:ext cx="15544801" cy="2300287"/>
          </a:xfrm>
        </p:spPr>
        <p:txBody>
          <a:bodyPr anchor="b"/>
          <a:lstStyle>
            <a:lvl1pPr marL="0" indent="0">
              <a:buNone/>
              <a:defRPr sz="3300">
                <a:solidFill>
                  <a:schemeClr val="tx1">
                    <a:tint val="75000"/>
                  </a:schemeClr>
                </a:solidFill>
              </a:defRPr>
            </a:lvl1pPr>
            <a:lvl2pPr marL="750082" indent="0">
              <a:buNone/>
              <a:defRPr sz="3000">
                <a:solidFill>
                  <a:schemeClr val="tx1">
                    <a:tint val="75000"/>
                  </a:schemeClr>
                </a:solidFill>
              </a:defRPr>
            </a:lvl2pPr>
            <a:lvl3pPr marL="1500165" indent="0">
              <a:buNone/>
              <a:defRPr sz="2600">
                <a:solidFill>
                  <a:schemeClr val="tx1">
                    <a:tint val="75000"/>
                  </a:schemeClr>
                </a:solidFill>
              </a:defRPr>
            </a:lvl3pPr>
            <a:lvl4pPr marL="2250247" indent="0">
              <a:buNone/>
              <a:defRPr sz="2300">
                <a:solidFill>
                  <a:schemeClr val="tx1">
                    <a:tint val="75000"/>
                  </a:schemeClr>
                </a:solidFill>
              </a:defRPr>
            </a:lvl4pPr>
            <a:lvl5pPr marL="3000329" indent="0">
              <a:buNone/>
              <a:defRPr sz="2300">
                <a:solidFill>
                  <a:schemeClr val="tx1">
                    <a:tint val="75000"/>
                  </a:schemeClr>
                </a:solidFill>
              </a:defRPr>
            </a:lvl5pPr>
            <a:lvl6pPr marL="3750412" indent="0">
              <a:buNone/>
              <a:defRPr sz="2300">
                <a:solidFill>
                  <a:schemeClr val="tx1">
                    <a:tint val="75000"/>
                  </a:schemeClr>
                </a:solidFill>
              </a:defRPr>
            </a:lvl6pPr>
            <a:lvl7pPr marL="4500494" indent="0">
              <a:buNone/>
              <a:defRPr sz="2300">
                <a:solidFill>
                  <a:schemeClr val="tx1">
                    <a:tint val="75000"/>
                  </a:schemeClr>
                </a:solidFill>
              </a:defRPr>
            </a:lvl7pPr>
            <a:lvl8pPr marL="5250576" indent="0">
              <a:buNone/>
              <a:defRPr sz="2300">
                <a:solidFill>
                  <a:schemeClr val="tx1">
                    <a:tint val="75000"/>
                  </a:schemeClr>
                </a:solidFill>
              </a:defRPr>
            </a:lvl8pPr>
            <a:lvl9pPr marL="6000659" indent="0">
              <a:buNone/>
              <a:defRPr sz="23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5FE5B20-CE05-4EF3-869C-9D65B7D10B36}" type="datetimeFigureOut">
              <a:rPr lang="en-US" smtClean="0"/>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ED2DF8-480A-4F75-A498-979359029159}" type="slidenum">
              <a:rPr lang="en-US" smtClean="0"/>
              <a:t>‹#›</a:t>
            </a:fld>
            <a:endParaRPr lang="en-US"/>
          </a:p>
        </p:txBody>
      </p:sp>
    </p:spTree>
    <p:extLst>
      <p:ext uri="{BB962C8B-B14F-4D97-AF65-F5344CB8AC3E}">
        <p14:creationId xmlns:p14="http://schemas.microsoft.com/office/powerpoint/2010/main" val="2111377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14400" y="2453644"/>
            <a:ext cx="8077200" cy="6939810"/>
          </a:xfrm>
        </p:spPr>
        <p:txBody>
          <a:bodyPr/>
          <a:lstStyle>
            <a:lvl1pPr>
              <a:defRPr sz="4600"/>
            </a:lvl1pPr>
            <a:lvl2pPr>
              <a:defRPr sz="3900"/>
            </a:lvl2pPr>
            <a:lvl3pPr>
              <a:defRPr sz="3300"/>
            </a:lvl3pPr>
            <a:lvl4pPr>
              <a:defRPr sz="3000"/>
            </a:lvl4pPr>
            <a:lvl5pPr>
              <a:defRPr sz="3000"/>
            </a:lvl5pPr>
            <a:lvl6pPr>
              <a:defRPr sz="3000"/>
            </a:lvl6pPr>
            <a:lvl7pPr>
              <a:defRPr sz="3000"/>
            </a:lvl7pPr>
            <a:lvl8pPr>
              <a:defRPr sz="3000"/>
            </a:lvl8pPr>
            <a:lvl9pPr>
              <a:defRPr sz="3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9296400" y="2453644"/>
            <a:ext cx="8077200" cy="6939810"/>
          </a:xfrm>
        </p:spPr>
        <p:txBody>
          <a:bodyPr/>
          <a:lstStyle>
            <a:lvl1pPr>
              <a:defRPr sz="4600"/>
            </a:lvl1pPr>
            <a:lvl2pPr>
              <a:defRPr sz="3900"/>
            </a:lvl2pPr>
            <a:lvl3pPr>
              <a:defRPr sz="3300"/>
            </a:lvl3pPr>
            <a:lvl4pPr>
              <a:defRPr sz="3000"/>
            </a:lvl4pPr>
            <a:lvl5pPr>
              <a:defRPr sz="3000"/>
            </a:lvl5pPr>
            <a:lvl6pPr>
              <a:defRPr sz="3000"/>
            </a:lvl6pPr>
            <a:lvl7pPr>
              <a:defRPr sz="3000"/>
            </a:lvl7pPr>
            <a:lvl8pPr>
              <a:defRPr sz="3000"/>
            </a:lvl8pPr>
            <a:lvl9pPr>
              <a:defRPr sz="3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5FE5B20-CE05-4EF3-869C-9D65B7D10B36}" type="datetimeFigureOut">
              <a:rPr lang="en-US" smtClean="0"/>
              <a:t>11/27/2024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ED2DF8-480A-4F75-A498-979359029159}" type="slidenum">
              <a:rPr lang="en-US" smtClean="0"/>
              <a:t>‹#›</a:t>
            </a:fld>
            <a:endParaRPr lang="en-US"/>
          </a:p>
        </p:txBody>
      </p:sp>
    </p:spTree>
    <p:extLst>
      <p:ext uri="{BB962C8B-B14F-4D97-AF65-F5344CB8AC3E}">
        <p14:creationId xmlns:p14="http://schemas.microsoft.com/office/powerpoint/2010/main" val="1190055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914400" y="2353840"/>
            <a:ext cx="8080376" cy="980968"/>
          </a:xfrm>
        </p:spPr>
        <p:txBody>
          <a:bodyPr anchor="b"/>
          <a:lstStyle>
            <a:lvl1pPr marL="0" indent="0">
              <a:buNone/>
              <a:defRPr sz="3900" b="1"/>
            </a:lvl1pPr>
            <a:lvl2pPr marL="750082" indent="0">
              <a:buNone/>
              <a:defRPr sz="3300" b="1"/>
            </a:lvl2pPr>
            <a:lvl3pPr marL="1500165" indent="0">
              <a:buNone/>
              <a:defRPr sz="3000" b="1"/>
            </a:lvl3pPr>
            <a:lvl4pPr marL="2250247" indent="0">
              <a:buNone/>
              <a:defRPr sz="2600" b="1"/>
            </a:lvl4pPr>
            <a:lvl5pPr marL="3000329" indent="0">
              <a:buNone/>
              <a:defRPr sz="2600" b="1"/>
            </a:lvl5pPr>
            <a:lvl6pPr marL="3750412" indent="0">
              <a:buNone/>
              <a:defRPr sz="2600" b="1"/>
            </a:lvl6pPr>
            <a:lvl7pPr marL="4500494" indent="0">
              <a:buNone/>
              <a:defRPr sz="2600" b="1"/>
            </a:lvl7pPr>
            <a:lvl8pPr marL="5250576" indent="0">
              <a:buNone/>
              <a:defRPr sz="2600" b="1"/>
            </a:lvl8pPr>
            <a:lvl9pPr marL="6000659" indent="0">
              <a:buNone/>
              <a:defRPr sz="2600" b="1"/>
            </a:lvl9pPr>
          </a:lstStyle>
          <a:p>
            <a:pPr lvl="0"/>
            <a:r>
              <a:rPr lang="en-US" smtClean="0"/>
              <a:t>Click to edit Master text styles</a:t>
            </a:r>
          </a:p>
        </p:txBody>
      </p:sp>
      <p:sp>
        <p:nvSpPr>
          <p:cNvPr id="4" name="Content Placeholder 3"/>
          <p:cNvSpPr>
            <a:spLocks noGrp="1"/>
          </p:cNvSpPr>
          <p:nvPr>
            <p:ph sz="half" idx="2"/>
          </p:nvPr>
        </p:nvSpPr>
        <p:spPr>
          <a:xfrm>
            <a:off x="914400" y="3334808"/>
            <a:ext cx="8080376" cy="6058642"/>
          </a:xfrm>
        </p:spPr>
        <p:txBody>
          <a:bodyPr/>
          <a:lstStyle>
            <a:lvl1pPr>
              <a:defRPr sz="3900"/>
            </a:lvl1pPr>
            <a:lvl2pPr>
              <a:defRPr sz="3300"/>
            </a:lvl2pPr>
            <a:lvl3pPr>
              <a:defRPr sz="30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9290055" y="2353840"/>
            <a:ext cx="8083551" cy="980968"/>
          </a:xfrm>
        </p:spPr>
        <p:txBody>
          <a:bodyPr anchor="b"/>
          <a:lstStyle>
            <a:lvl1pPr marL="0" indent="0">
              <a:buNone/>
              <a:defRPr sz="3900" b="1"/>
            </a:lvl1pPr>
            <a:lvl2pPr marL="750082" indent="0">
              <a:buNone/>
              <a:defRPr sz="3300" b="1"/>
            </a:lvl2pPr>
            <a:lvl3pPr marL="1500165" indent="0">
              <a:buNone/>
              <a:defRPr sz="3000" b="1"/>
            </a:lvl3pPr>
            <a:lvl4pPr marL="2250247" indent="0">
              <a:buNone/>
              <a:defRPr sz="2600" b="1"/>
            </a:lvl4pPr>
            <a:lvl5pPr marL="3000329" indent="0">
              <a:buNone/>
              <a:defRPr sz="2600" b="1"/>
            </a:lvl5pPr>
            <a:lvl6pPr marL="3750412" indent="0">
              <a:buNone/>
              <a:defRPr sz="2600" b="1"/>
            </a:lvl6pPr>
            <a:lvl7pPr marL="4500494" indent="0">
              <a:buNone/>
              <a:defRPr sz="2600" b="1"/>
            </a:lvl7pPr>
            <a:lvl8pPr marL="5250576" indent="0">
              <a:buNone/>
              <a:defRPr sz="2600" b="1"/>
            </a:lvl8pPr>
            <a:lvl9pPr marL="6000659" indent="0">
              <a:buNone/>
              <a:defRPr sz="2600" b="1"/>
            </a:lvl9pPr>
          </a:lstStyle>
          <a:p>
            <a:pPr lvl="0"/>
            <a:r>
              <a:rPr lang="en-US" smtClean="0"/>
              <a:t>Click to edit Master text styles</a:t>
            </a:r>
          </a:p>
        </p:txBody>
      </p:sp>
      <p:sp>
        <p:nvSpPr>
          <p:cNvPr id="6" name="Content Placeholder 5"/>
          <p:cNvSpPr>
            <a:spLocks noGrp="1"/>
          </p:cNvSpPr>
          <p:nvPr>
            <p:ph sz="quarter" idx="4"/>
          </p:nvPr>
        </p:nvSpPr>
        <p:spPr>
          <a:xfrm>
            <a:off x="9290055" y="3334808"/>
            <a:ext cx="8083551" cy="6058642"/>
          </a:xfrm>
        </p:spPr>
        <p:txBody>
          <a:bodyPr/>
          <a:lstStyle>
            <a:lvl1pPr>
              <a:defRPr sz="3900"/>
            </a:lvl1pPr>
            <a:lvl2pPr>
              <a:defRPr sz="3300"/>
            </a:lvl2pPr>
            <a:lvl3pPr>
              <a:defRPr sz="30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5FE5B20-CE05-4EF3-869C-9D65B7D10B36}" type="datetimeFigureOut">
              <a:rPr lang="en-US" smtClean="0"/>
              <a:t>11/27/2024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ED2DF8-480A-4F75-A498-979359029159}" type="slidenum">
              <a:rPr lang="en-US" smtClean="0"/>
              <a:t>‹#›</a:t>
            </a:fld>
            <a:endParaRPr lang="en-US"/>
          </a:p>
        </p:txBody>
      </p:sp>
    </p:spTree>
    <p:extLst>
      <p:ext uri="{BB962C8B-B14F-4D97-AF65-F5344CB8AC3E}">
        <p14:creationId xmlns:p14="http://schemas.microsoft.com/office/powerpoint/2010/main" val="833311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5FE5B20-CE05-4EF3-869C-9D65B7D10B36}" type="datetimeFigureOut">
              <a:rPr lang="en-US" smtClean="0"/>
              <a:t>11/27/2024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ED2DF8-480A-4F75-A498-979359029159}" type="slidenum">
              <a:rPr lang="en-US" smtClean="0"/>
              <a:t>‹#›</a:t>
            </a:fld>
            <a:endParaRPr lang="en-US"/>
          </a:p>
        </p:txBody>
      </p:sp>
    </p:spTree>
    <p:extLst>
      <p:ext uri="{BB962C8B-B14F-4D97-AF65-F5344CB8AC3E}">
        <p14:creationId xmlns:p14="http://schemas.microsoft.com/office/powerpoint/2010/main" val="1966278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FE5B20-CE05-4EF3-869C-9D65B7D10B36}" type="datetimeFigureOut">
              <a:rPr lang="en-US" smtClean="0"/>
              <a:t>11/27/2024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ED2DF8-480A-4F75-A498-979359029159}" type="slidenum">
              <a:rPr lang="en-US" smtClean="0"/>
              <a:t>‹#›</a:t>
            </a:fld>
            <a:endParaRPr lang="en-US"/>
          </a:p>
        </p:txBody>
      </p:sp>
    </p:spTree>
    <p:extLst>
      <p:ext uri="{BB962C8B-B14F-4D97-AF65-F5344CB8AC3E}">
        <p14:creationId xmlns:p14="http://schemas.microsoft.com/office/powerpoint/2010/main" val="2588109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5" y="418677"/>
            <a:ext cx="6016626" cy="1781810"/>
          </a:xfrm>
        </p:spPr>
        <p:txBody>
          <a:bodyPr anchor="b"/>
          <a:lstStyle>
            <a:lvl1pPr algn="l">
              <a:defRPr sz="3300" b="1"/>
            </a:lvl1pPr>
          </a:lstStyle>
          <a:p>
            <a:r>
              <a:rPr lang="en-US" smtClean="0"/>
              <a:t>Click to edit Master title style</a:t>
            </a:r>
            <a:endParaRPr lang="en-US"/>
          </a:p>
        </p:txBody>
      </p:sp>
      <p:sp>
        <p:nvSpPr>
          <p:cNvPr id="3" name="Content Placeholder 2"/>
          <p:cNvSpPr>
            <a:spLocks noGrp="1"/>
          </p:cNvSpPr>
          <p:nvPr>
            <p:ph idx="1"/>
          </p:nvPr>
        </p:nvSpPr>
        <p:spPr>
          <a:xfrm>
            <a:off x="7150101" y="418681"/>
            <a:ext cx="10223500" cy="8974773"/>
          </a:xfrm>
        </p:spPr>
        <p:txBody>
          <a:bodyPr/>
          <a:lstStyle>
            <a:lvl1pPr>
              <a:defRPr sz="5200"/>
            </a:lvl1pPr>
            <a:lvl2pPr>
              <a:defRPr sz="4600"/>
            </a:lvl2pPr>
            <a:lvl3pPr>
              <a:defRPr sz="3900"/>
            </a:lvl3pPr>
            <a:lvl4pPr>
              <a:defRPr sz="3300"/>
            </a:lvl4pPr>
            <a:lvl5pPr>
              <a:defRPr sz="3300"/>
            </a:lvl5pPr>
            <a:lvl6pPr>
              <a:defRPr sz="3300"/>
            </a:lvl6pPr>
            <a:lvl7pPr>
              <a:defRPr sz="3300"/>
            </a:lvl7pPr>
            <a:lvl8pPr>
              <a:defRPr sz="3300"/>
            </a:lvl8pPr>
            <a:lvl9pPr>
              <a:defRPr sz="3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914405" y="2200491"/>
            <a:ext cx="6016626" cy="7192963"/>
          </a:xfrm>
        </p:spPr>
        <p:txBody>
          <a:bodyPr/>
          <a:lstStyle>
            <a:lvl1pPr marL="0" indent="0">
              <a:buNone/>
              <a:defRPr sz="2300"/>
            </a:lvl1pPr>
            <a:lvl2pPr marL="750082" indent="0">
              <a:buNone/>
              <a:defRPr sz="2000"/>
            </a:lvl2pPr>
            <a:lvl3pPr marL="1500165" indent="0">
              <a:buNone/>
              <a:defRPr sz="1600"/>
            </a:lvl3pPr>
            <a:lvl4pPr marL="2250247" indent="0">
              <a:buNone/>
              <a:defRPr sz="1500"/>
            </a:lvl4pPr>
            <a:lvl5pPr marL="3000329" indent="0">
              <a:buNone/>
              <a:defRPr sz="1500"/>
            </a:lvl5pPr>
            <a:lvl6pPr marL="3750412" indent="0">
              <a:buNone/>
              <a:defRPr sz="1500"/>
            </a:lvl6pPr>
            <a:lvl7pPr marL="4500494" indent="0">
              <a:buNone/>
              <a:defRPr sz="1500"/>
            </a:lvl7pPr>
            <a:lvl8pPr marL="5250576" indent="0">
              <a:buNone/>
              <a:defRPr sz="1500"/>
            </a:lvl8pPr>
            <a:lvl9pPr marL="6000659" indent="0">
              <a:buNone/>
              <a:defRPr sz="15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FE5B20-CE05-4EF3-869C-9D65B7D10B36}" type="datetimeFigureOut">
              <a:rPr lang="en-US" smtClean="0"/>
              <a:t>11/27/2024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ED2DF8-480A-4F75-A498-979359029159}" type="slidenum">
              <a:rPr lang="en-US" smtClean="0"/>
              <a:t>‹#›</a:t>
            </a:fld>
            <a:endParaRPr lang="en-US"/>
          </a:p>
        </p:txBody>
      </p:sp>
    </p:spTree>
    <p:extLst>
      <p:ext uri="{BB962C8B-B14F-4D97-AF65-F5344CB8AC3E}">
        <p14:creationId xmlns:p14="http://schemas.microsoft.com/office/powerpoint/2010/main" val="1044364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84576" y="7360922"/>
            <a:ext cx="10972800" cy="868998"/>
          </a:xfrm>
        </p:spPr>
        <p:txBody>
          <a:bodyPr anchor="b"/>
          <a:lstStyle>
            <a:lvl1pPr algn="l">
              <a:defRPr sz="3300" b="1"/>
            </a:lvl1pPr>
          </a:lstStyle>
          <a:p>
            <a:r>
              <a:rPr lang="en-US" smtClean="0"/>
              <a:t>Click to edit Master title style</a:t>
            </a:r>
            <a:endParaRPr lang="en-US"/>
          </a:p>
        </p:txBody>
      </p:sp>
      <p:sp>
        <p:nvSpPr>
          <p:cNvPr id="3" name="Picture Placeholder 2"/>
          <p:cNvSpPr>
            <a:spLocks noGrp="1"/>
          </p:cNvSpPr>
          <p:nvPr>
            <p:ph type="pic" idx="1"/>
          </p:nvPr>
        </p:nvSpPr>
        <p:spPr>
          <a:xfrm>
            <a:off x="3584576" y="939590"/>
            <a:ext cx="10972800" cy="6309360"/>
          </a:xfrm>
        </p:spPr>
        <p:txBody>
          <a:bodyPr/>
          <a:lstStyle>
            <a:lvl1pPr marL="0" indent="0">
              <a:buNone/>
              <a:defRPr sz="5200"/>
            </a:lvl1pPr>
            <a:lvl2pPr marL="750082" indent="0">
              <a:buNone/>
              <a:defRPr sz="4600"/>
            </a:lvl2pPr>
            <a:lvl3pPr marL="1500165" indent="0">
              <a:buNone/>
              <a:defRPr sz="3900"/>
            </a:lvl3pPr>
            <a:lvl4pPr marL="2250247" indent="0">
              <a:buNone/>
              <a:defRPr sz="3300"/>
            </a:lvl4pPr>
            <a:lvl5pPr marL="3000329" indent="0">
              <a:buNone/>
              <a:defRPr sz="3300"/>
            </a:lvl5pPr>
            <a:lvl6pPr marL="3750412" indent="0">
              <a:buNone/>
              <a:defRPr sz="3300"/>
            </a:lvl6pPr>
            <a:lvl7pPr marL="4500494" indent="0">
              <a:buNone/>
              <a:defRPr sz="3300"/>
            </a:lvl7pPr>
            <a:lvl8pPr marL="5250576" indent="0">
              <a:buNone/>
              <a:defRPr sz="3300"/>
            </a:lvl8pPr>
            <a:lvl9pPr marL="6000659" indent="0">
              <a:buNone/>
              <a:defRPr sz="3300"/>
            </a:lvl9pPr>
          </a:lstStyle>
          <a:p>
            <a:endParaRPr lang="en-US"/>
          </a:p>
        </p:txBody>
      </p:sp>
      <p:sp>
        <p:nvSpPr>
          <p:cNvPr id="4" name="Text Placeholder 3"/>
          <p:cNvSpPr>
            <a:spLocks noGrp="1"/>
          </p:cNvSpPr>
          <p:nvPr>
            <p:ph type="body" sz="half" idx="2"/>
          </p:nvPr>
        </p:nvSpPr>
        <p:spPr>
          <a:xfrm>
            <a:off x="3584576" y="8229918"/>
            <a:ext cx="10972800" cy="1234122"/>
          </a:xfrm>
        </p:spPr>
        <p:txBody>
          <a:bodyPr/>
          <a:lstStyle>
            <a:lvl1pPr marL="0" indent="0">
              <a:buNone/>
              <a:defRPr sz="2300"/>
            </a:lvl1pPr>
            <a:lvl2pPr marL="750082" indent="0">
              <a:buNone/>
              <a:defRPr sz="2000"/>
            </a:lvl2pPr>
            <a:lvl3pPr marL="1500165" indent="0">
              <a:buNone/>
              <a:defRPr sz="1600"/>
            </a:lvl3pPr>
            <a:lvl4pPr marL="2250247" indent="0">
              <a:buNone/>
              <a:defRPr sz="1500"/>
            </a:lvl4pPr>
            <a:lvl5pPr marL="3000329" indent="0">
              <a:buNone/>
              <a:defRPr sz="1500"/>
            </a:lvl5pPr>
            <a:lvl6pPr marL="3750412" indent="0">
              <a:buNone/>
              <a:defRPr sz="1500"/>
            </a:lvl6pPr>
            <a:lvl7pPr marL="4500494" indent="0">
              <a:buNone/>
              <a:defRPr sz="1500"/>
            </a:lvl7pPr>
            <a:lvl8pPr marL="5250576" indent="0">
              <a:buNone/>
              <a:defRPr sz="1500"/>
            </a:lvl8pPr>
            <a:lvl9pPr marL="6000659" indent="0">
              <a:buNone/>
              <a:defRPr sz="15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FE5B20-CE05-4EF3-869C-9D65B7D10B36}" type="datetimeFigureOut">
              <a:rPr lang="en-US" smtClean="0"/>
              <a:t>11/27/2024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ED2DF8-480A-4F75-A498-979359029159}" type="slidenum">
              <a:rPr lang="en-US" smtClean="0"/>
              <a:t>‹#›</a:t>
            </a:fld>
            <a:endParaRPr lang="en-US"/>
          </a:p>
        </p:txBody>
      </p:sp>
    </p:spTree>
    <p:extLst>
      <p:ext uri="{BB962C8B-B14F-4D97-AF65-F5344CB8AC3E}">
        <p14:creationId xmlns:p14="http://schemas.microsoft.com/office/powerpoint/2010/main" val="1675297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421112"/>
            <a:ext cx="16459201" cy="1752600"/>
          </a:xfrm>
          <a:prstGeom prst="rect">
            <a:avLst/>
          </a:prstGeom>
        </p:spPr>
        <p:txBody>
          <a:bodyPr vert="horz" lIns="150016" tIns="75008" rIns="150016" bIns="75008"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914400" y="2453644"/>
            <a:ext cx="16459201" cy="6939810"/>
          </a:xfrm>
          <a:prstGeom prst="rect">
            <a:avLst/>
          </a:prstGeom>
        </p:spPr>
        <p:txBody>
          <a:bodyPr vert="horz" lIns="150016" tIns="75008" rIns="150016" bIns="75008"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914400" y="9746406"/>
            <a:ext cx="4267200" cy="559858"/>
          </a:xfrm>
          <a:prstGeom prst="rect">
            <a:avLst/>
          </a:prstGeom>
        </p:spPr>
        <p:txBody>
          <a:bodyPr vert="horz" lIns="150016" tIns="75008" rIns="150016" bIns="75008" rtlCol="0" anchor="ctr"/>
          <a:lstStyle>
            <a:lvl1pPr algn="l">
              <a:defRPr sz="2000">
                <a:solidFill>
                  <a:schemeClr val="tx1">
                    <a:tint val="75000"/>
                  </a:schemeClr>
                </a:solidFill>
              </a:defRPr>
            </a:lvl1pPr>
          </a:lstStyle>
          <a:p>
            <a:fld id="{25FE5B20-CE05-4EF3-869C-9D65B7D10B36}" type="datetimeFigureOut">
              <a:rPr lang="en-US" smtClean="0"/>
              <a:t>11/27/2024</a:t>
            </a:fld>
            <a:endParaRPr lang="en-US"/>
          </a:p>
        </p:txBody>
      </p:sp>
      <p:sp>
        <p:nvSpPr>
          <p:cNvPr id="5" name="Footer Placeholder 4"/>
          <p:cNvSpPr>
            <a:spLocks noGrp="1"/>
          </p:cNvSpPr>
          <p:nvPr>
            <p:ph type="ftr" sz="quarter" idx="3"/>
          </p:nvPr>
        </p:nvSpPr>
        <p:spPr>
          <a:xfrm>
            <a:off x="6248400" y="9746406"/>
            <a:ext cx="5791201" cy="559858"/>
          </a:xfrm>
          <a:prstGeom prst="rect">
            <a:avLst/>
          </a:prstGeom>
        </p:spPr>
        <p:txBody>
          <a:bodyPr vert="horz" lIns="150016" tIns="75008" rIns="150016" bIns="75008" rtlCol="0" anchor="ctr"/>
          <a:lstStyle>
            <a:lvl1pPr algn="ctr">
              <a:defRPr sz="2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3106400" y="9746406"/>
            <a:ext cx="4267200" cy="559858"/>
          </a:xfrm>
          <a:prstGeom prst="rect">
            <a:avLst/>
          </a:prstGeom>
        </p:spPr>
        <p:txBody>
          <a:bodyPr vert="horz" lIns="150016" tIns="75008" rIns="150016" bIns="75008" rtlCol="0" anchor="ctr"/>
          <a:lstStyle>
            <a:lvl1pPr algn="r">
              <a:defRPr sz="2000">
                <a:solidFill>
                  <a:schemeClr val="tx1">
                    <a:tint val="75000"/>
                  </a:schemeClr>
                </a:solidFill>
              </a:defRPr>
            </a:lvl1pPr>
          </a:lstStyle>
          <a:p>
            <a:fld id="{51ED2DF8-480A-4F75-A498-979359029159}" type="slidenum">
              <a:rPr lang="en-US" smtClean="0"/>
              <a:t>‹#›</a:t>
            </a:fld>
            <a:endParaRPr lang="en-US"/>
          </a:p>
        </p:txBody>
      </p:sp>
    </p:spTree>
    <p:extLst>
      <p:ext uri="{BB962C8B-B14F-4D97-AF65-F5344CB8AC3E}">
        <p14:creationId xmlns:p14="http://schemas.microsoft.com/office/powerpoint/2010/main" val="23640941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500165" rtl="0" eaLnBrk="1" latinLnBrk="0" hangingPunct="1">
        <a:spcBef>
          <a:spcPct val="0"/>
        </a:spcBef>
        <a:buNone/>
        <a:defRPr sz="7200" kern="1200">
          <a:solidFill>
            <a:schemeClr val="tx1"/>
          </a:solidFill>
          <a:latin typeface="+mj-lt"/>
          <a:ea typeface="+mj-ea"/>
          <a:cs typeface="+mj-cs"/>
        </a:defRPr>
      </a:lvl1pPr>
    </p:titleStyle>
    <p:bodyStyle>
      <a:lvl1pPr marL="562562" indent="-562562" algn="l" defTabSz="1500165" rtl="0" eaLnBrk="1" latinLnBrk="0" hangingPunct="1">
        <a:spcBef>
          <a:spcPct val="20000"/>
        </a:spcBef>
        <a:buFont typeface="Arial" pitchFamily="34" charset="0"/>
        <a:buChar char="•"/>
        <a:defRPr sz="5200" kern="1200">
          <a:solidFill>
            <a:schemeClr val="tx1"/>
          </a:solidFill>
          <a:latin typeface="+mn-lt"/>
          <a:ea typeface="+mn-ea"/>
          <a:cs typeface="+mn-cs"/>
        </a:defRPr>
      </a:lvl1pPr>
      <a:lvl2pPr marL="1218884" indent="-468801" algn="l" defTabSz="1500165" rtl="0" eaLnBrk="1" latinLnBrk="0" hangingPunct="1">
        <a:spcBef>
          <a:spcPct val="20000"/>
        </a:spcBef>
        <a:buFont typeface="Arial" pitchFamily="34" charset="0"/>
        <a:buChar char="–"/>
        <a:defRPr sz="4600" kern="1200">
          <a:solidFill>
            <a:schemeClr val="tx1"/>
          </a:solidFill>
          <a:latin typeface="+mn-lt"/>
          <a:ea typeface="+mn-ea"/>
          <a:cs typeface="+mn-cs"/>
        </a:defRPr>
      </a:lvl2pPr>
      <a:lvl3pPr marL="1875206" indent="-375041" algn="l" defTabSz="1500165" rtl="0" eaLnBrk="1" latinLnBrk="0" hangingPunct="1">
        <a:spcBef>
          <a:spcPct val="20000"/>
        </a:spcBef>
        <a:buFont typeface="Arial" pitchFamily="34" charset="0"/>
        <a:buChar char="•"/>
        <a:defRPr sz="3900" kern="1200">
          <a:solidFill>
            <a:schemeClr val="tx1"/>
          </a:solidFill>
          <a:latin typeface="+mn-lt"/>
          <a:ea typeface="+mn-ea"/>
          <a:cs typeface="+mn-cs"/>
        </a:defRPr>
      </a:lvl3pPr>
      <a:lvl4pPr marL="2625288" indent="-375041" algn="l" defTabSz="1500165" rtl="0" eaLnBrk="1" latinLnBrk="0" hangingPunct="1">
        <a:spcBef>
          <a:spcPct val="20000"/>
        </a:spcBef>
        <a:buFont typeface="Arial" pitchFamily="34" charset="0"/>
        <a:buChar char="–"/>
        <a:defRPr sz="3300" kern="1200">
          <a:solidFill>
            <a:schemeClr val="tx1"/>
          </a:solidFill>
          <a:latin typeface="+mn-lt"/>
          <a:ea typeface="+mn-ea"/>
          <a:cs typeface="+mn-cs"/>
        </a:defRPr>
      </a:lvl4pPr>
      <a:lvl5pPr marL="3375370" indent="-375041" algn="l" defTabSz="1500165" rtl="0" eaLnBrk="1" latinLnBrk="0" hangingPunct="1">
        <a:spcBef>
          <a:spcPct val="20000"/>
        </a:spcBef>
        <a:buFont typeface="Arial" pitchFamily="34" charset="0"/>
        <a:buChar char="»"/>
        <a:defRPr sz="3300" kern="1200">
          <a:solidFill>
            <a:schemeClr val="tx1"/>
          </a:solidFill>
          <a:latin typeface="+mn-lt"/>
          <a:ea typeface="+mn-ea"/>
          <a:cs typeface="+mn-cs"/>
        </a:defRPr>
      </a:lvl5pPr>
      <a:lvl6pPr marL="4125453" indent="-375041" algn="l" defTabSz="1500165" rtl="0" eaLnBrk="1" latinLnBrk="0" hangingPunct="1">
        <a:spcBef>
          <a:spcPct val="20000"/>
        </a:spcBef>
        <a:buFont typeface="Arial" pitchFamily="34" charset="0"/>
        <a:buChar char="•"/>
        <a:defRPr sz="3300" kern="1200">
          <a:solidFill>
            <a:schemeClr val="tx1"/>
          </a:solidFill>
          <a:latin typeface="+mn-lt"/>
          <a:ea typeface="+mn-ea"/>
          <a:cs typeface="+mn-cs"/>
        </a:defRPr>
      </a:lvl6pPr>
      <a:lvl7pPr marL="4875535" indent="-375041" algn="l" defTabSz="1500165" rtl="0" eaLnBrk="1" latinLnBrk="0" hangingPunct="1">
        <a:spcBef>
          <a:spcPct val="20000"/>
        </a:spcBef>
        <a:buFont typeface="Arial" pitchFamily="34" charset="0"/>
        <a:buChar char="•"/>
        <a:defRPr sz="3300" kern="1200">
          <a:solidFill>
            <a:schemeClr val="tx1"/>
          </a:solidFill>
          <a:latin typeface="+mn-lt"/>
          <a:ea typeface="+mn-ea"/>
          <a:cs typeface="+mn-cs"/>
        </a:defRPr>
      </a:lvl7pPr>
      <a:lvl8pPr marL="5625617" indent="-375041" algn="l" defTabSz="1500165" rtl="0" eaLnBrk="1" latinLnBrk="0" hangingPunct="1">
        <a:spcBef>
          <a:spcPct val="20000"/>
        </a:spcBef>
        <a:buFont typeface="Arial" pitchFamily="34" charset="0"/>
        <a:buChar char="•"/>
        <a:defRPr sz="3300" kern="1200">
          <a:solidFill>
            <a:schemeClr val="tx1"/>
          </a:solidFill>
          <a:latin typeface="+mn-lt"/>
          <a:ea typeface="+mn-ea"/>
          <a:cs typeface="+mn-cs"/>
        </a:defRPr>
      </a:lvl8pPr>
      <a:lvl9pPr marL="6375700" indent="-375041" algn="l" defTabSz="1500165" rtl="0" eaLnBrk="1" latinLnBrk="0" hangingPunct="1">
        <a:spcBef>
          <a:spcPct val="20000"/>
        </a:spcBef>
        <a:buFont typeface="Arial" pitchFamily="34" charset="0"/>
        <a:buChar char="•"/>
        <a:defRPr sz="3300" kern="1200">
          <a:solidFill>
            <a:schemeClr val="tx1"/>
          </a:solidFill>
          <a:latin typeface="+mn-lt"/>
          <a:ea typeface="+mn-ea"/>
          <a:cs typeface="+mn-cs"/>
        </a:defRPr>
      </a:lvl9pPr>
    </p:bodyStyle>
    <p:otherStyle>
      <a:defPPr>
        <a:defRPr lang="en-US"/>
      </a:defPPr>
      <a:lvl1pPr marL="0" algn="l" defTabSz="1500165" rtl="0" eaLnBrk="1" latinLnBrk="0" hangingPunct="1">
        <a:defRPr sz="3000" kern="1200">
          <a:solidFill>
            <a:schemeClr val="tx1"/>
          </a:solidFill>
          <a:latin typeface="+mn-lt"/>
          <a:ea typeface="+mn-ea"/>
          <a:cs typeface="+mn-cs"/>
        </a:defRPr>
      </a:lvl1pPr>
      <a:lvl2pPr marL="750082" algn="l" defTabSz="1500165" rtl="0" eaLnBrk="1" latinLnBrk="0" hangingPunct="1">
        <a:defRPr sz="3000" kern="1200">
          <a:solidFill>
            <a:schemeClr val="tx1"/>
          </a:solidFill>
          <a:latin typeface="+mn-lt"/>
          <a:ea typeface="+mn-ea"/>
          <a:cs typeface="+mn-cs"/>
        </a:defRPr>
      </a:lvl2pPr>
      <a:lvl3pPr marL="1500165" algn="l" defTabSz="1500165" rtl="0" eaLnBrk="1" latinLnBrk="0" hangingPunct="1">
        <a:defRPr sz="3000" kern="1200">
          <a:solidFill>
            <a:schemeClr val="tx1"/>
          </a:solidFill>
          <a:latin typeface="+mn-lt"/>
          <a:ea typeface="+mn-ea"/>
          <a:cs typeface="+mn-cs"/>
        </a:defRPr>
      </a:lvl3pPr>
      <a:lvl4pPr marL="2250247" algn="l" defTabSz="1500165" rtl="0" eaLnBrk="1" latinLnBrk="0" hangingPunct="1">
        <a:defRPr sz="3000" kern="1200">
          <a:solidFill>
            <a:schemeClr val="tx1"/>
          </a:solidFill>
          <a:latin typeface="+mn-lt"/>
          <a:ea typeface="+mn-ea"/>
          <a:cs typeface="+mn-cs"/>
        </a:defRPr>
      </a:lvl4pPr>
      <a:lvl5pPr marL="3000329" algn="l" defTabSz="1500165" rtl="0" eaLnBrk="1" latinLnBrk="0" hangingPunct="1">
        <a:defRPr sz="3000" kern="1200">
          <a:solidFill>
            <a:schemeClr val="tx1"/>
          </a:solidFill>
          <a:latin typeface="+mn-lt"/>
          <a:ea typeface="+mn-ea"/>
          <a:cs typeface="+mn-cs"/>
        </a:defRPr>
      </a:lvl5pPr>
      <a:lvl6pPr marL="3750412" algn="l" defTabSz="1500165" rtl="0" eaLnBrk="1" latinLnBrk="0" hangingPunct="1">
        <a:defRPr sz="3000" kern="1200">
          <a:solidFill>
            <a:schemeClr val="tx1"/>
          </a:solidFill>
          <a:latin typeface="+mn-lt"/>
          <a:ea typeface="+mn-ea"/>
          <a:cs typeface="+mn-cs"/>
        </a:defRPr>
      </a:lvl6pPr>
      <a:lvl7pPr marL="4500494" algn="l" defTabSz="1500165" rtl="0" eaLnBrk="1" latinLnBrk="0" hangingPunct="1">
        <a:defRPr sz="3000" kern="1200">
          <a:solidFill>
            <a:schemeClr val="tx1"/>
          </a:solidFill>
          <a:latin typeface="+mn-lt"/>
          <a:ea typeface="+mn-ea"/>
          <a:cs typeface="+mn-cs"/>
        </a:defRPr>
      </a:lvl7pPr>
      <a:lvl8pPr marL="5250576" algn="l" defTabSz="1500165" rtl="0" eaLnBrk="1" latinLnBrk="0" hangingPunct="1">
        <a:defRPr sz="3000" kern="1200">
          <a:solidFill>
            <a:schemeClr val="tx1"/>
          </a:solidFill>
          <a:latin typeface="+mn-lt"/>
          <a:ea typeface="+mn-ea"/>
          <a:cs typeface="+mn-cs"/>
        </a:defRPr>
      </a:lvl8pPr>
      <a:lvl9pPr marL="6000659" algn="l" defTabSz="1500165" rtl="0" eaLnBrk="1" latinLnBrk="0" hangingPunct="1">
        <a:defRPr sz="3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 Id="rId9" Type="http://schemas.openxmlformats.org/officeDocument/2006/relationships/image" Target="../media/image11.svg"/></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NEW\Downloads\WhatsApp Image 2024-11-26 at 17.15.41.jpeg"/>
          <p:cNvPicPr>
            <a:picLocks noChangeAspect="1" noChangeArrowheads="1"/>
          </p:cNvPicPr>
          <p:nvPr/>
        </p:nvPicPr>
        <p:blipFill rotWithShape="1">
          <a:blip r:embed="rId2">
            <a:extLst>
              <a:ext uri="{28A0092B-C50C-407E-A947-70E740481C1C}">
                <a14:useLocalDpi xmlns:a14="http://schemas.microsoft.com/office/drawing/2010/main" val="0"/>
              </a:ext>
            </a:extLst>
          </a:blip>
          <a:srcRect l="-546" r="1"/>
          <a:stretch/>
        </p:blipFill>
        <p:spPr bwMode="auto">
          <a:xfrm>
            <a:off x="-304800" y="0"/>
            <a:ext cx="18592800" cy="105156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238500" y="2512060"/>
            <a:ext cx="11734801" cy="5488940"/>
          </a:xfrm>
          <a:prstGeom prst="rect">
            <a:avLst/>
          </a:prstGeom>
          <a:solidFill>
            <a:schemeClr val="bg1">
              <a:alpha val="76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50016" tIns="75008" rIns="150016" bIns="75008" spcCol="0" rtlCol="0" anchor="ctr"/>
          <a:lstStyle/>
          <a:p>
            <a:pPr algn="ctr"/>
            <a:endParaRPr lang="en-US" dirty="0">
              <a:effectLst>
                <a:glow rad="228600">
                  <a:schemeClr val="accent1">
                    <a:satMod val="175000"/>
                    <a:alpha val="40000"/>
                  </a:schemeClr>
                </a:glow>
              </a:effectLst>
            </a:endParaRPr>
          </a:p>
        </p:txBody>
      </p:sp>
      <p:sp>
        <p:nvSpPr>
          <p:cNvPr id="9" name="TextBox 8"/>
          <p:cNvSpPr txBox="1"/>
          <p:nvPr/>
        </p:nvSpPr>
        <p:spPr>
          <a:xfrm>
            <a:off x="3810000" y="2708824"/>
            <a:ext cx="10515600" cy="2044307"/>
          </a:xfrm>
          <a:prstGeom prst="rect">
            <a:avLst/>
          </a:prstGeom>
          <a:noFill/>
          <a:ln>
            <a:solidFill>
              <a:schemeClr val="tx1"/>
            </a:solidFill>
          </a:ln>
        </p:spPr>
        <p:txBody>
          <a:bodyPr wrap="square" lIns="150016" tIns="75008" rIns="150016" bIns="75008" rtlCol="0">
            <a:spAutoFit/>
          </a:bodyPr>
          <a:lstStyle/>
          <a:p>
            <a:pPr algn="ctr">
              <a:lnSpc>
                <a:spcPct val="150000"/>
              </a:lnSpc>
            </a:pPr>
            <a:r>
              <a:rPr lang="en-US" sz="8200" b="1" dirty="0">
                <a:latin typeface="Times New Roman" pitchFamily="18" charset="0"/>
                <a:ea typeface="League Spartan"/>
                <a:cs typeface="Times New Roman" pitchFamily="18" charset="0"/>
                <a:sym typeface="League Spartan"/>
              </a:rPr>
              <a:t>ECHOKNIGHT</a:t>
            </a:r>
          </a:p>
        </p:txBody>
      </p:sp>
      <p:sp>
        <p:nvSpPr>
          <p:cNvPr id="10" name="TextBox 9"/>
          <p:cNvSpPr txBox="1"/>
          <p:nvPr/>
        </p:nvSpPr>
        <p:spPr>
          <a:xfrm>
            <a:off x="4876800" y="4753131"/>
            <a:ext cx="8382000" cy="3660134"/>
          </a:xfrm>
          <a:prstGeom prst="rect">
            <a:avLst/>
          </a:prstGeom>
          <a:noFill/>
        </p:spPr>
        <p:txBody>
          <a:bodyPr wrap="square" lIns="150016" tIns="75008" rIns="150016" bIns="75008" rtlCol="0">
            <a:spAutoFit/>
          </a:bodyPr>
          <a:lstStyle/>
          <a:p>
            <a:pPr algn="ctr"/>
            <a:r>
              <a:rPr lang="en-US" sz="3300" dirty="0">
                <a:solidFill>
                  <a:srgbClr val="000000"/>
                </a:solidFill>
                <a:latin typeface="Times New Roman" pitchFamily="18" charset="0"/>
                <a:ea typeface="Lato"/>
                <a:cs typeface="Times New Roman" pitchFamily="18" charset="0"/>
                <a:sym typeface="Lato"/>
              </a:rPr>
              <a:t>By </a:t>
            </a:r>
          </a:p>
          <a:p>
            <a:pPr algn="ctr"/>
            <a:r>
              <a:rPr lang="en-US" sz="3300" dirty="0" err="1">
                <a:solidFill>
                  <a:srgbClr val="000000"/>
                </a:solidFill>
                <a:latin typeface="Times New Roman" pitchFamily="18" charset="0"/>
                <a:ea typeface="Lato"/>
                <a:cs typeface="Times New Roman" pitchFamily="18" charset="0"/>
                <a:sym typeface="Lato"/>
              </a:rPr>
              <a:t>Abirami</a:t>
            </a:r>
            <a:r>
              <a:rPr lang="en-US" sz="3300" dirty="0">
                <a:solidFill>
                  <a:srgbClr val="000000"/>
                </a:solidFill>
                <a:latin typeface="Times New Roman" pitchFamily="18" charset="0"/>
                <a:ea typeface="Lato"/>
                <a:cs typeface="Times New Roman" pitchFamily="18" charset="0"/>
                <a:sym typeface="Lato"/>
              </a:rPr>
              <a:t> K (91762115002)</a:t>
            </a:r>
          </a:p>
          <a:p>
            <a:pPr algn="ctr"/>
            <a:r>
              <a:rPr lang="en-US" sz="3300" dirty="0" err="1">
                <a:solidFill>
                  <a:srgbClr val="000000"/>
                </a:solidFill>
                <a:latin typeface="Times New Roman" pitchFamily="18" charset="0"/>
                <a:ea typeface="Lato"/>
                <a:cs typeface="Times New Roman" pitchFamily="18" charset="0"/>
                <a:sym typeface="Lato"/>
              </a:rPr>
              <a:t>Lokanya</a:t>
            </a:r>
            <a:r>
              <a:rPr lang="en-US" sz="3300" dirty="0">
                <a:solidFill>
                  <a:srgbClr val="000000"/>
                </a:solidFill>
                <a:latin typeface="Times New Roman" pitchFamily="18" charset="0"/>
                <a:ea typeface="Lato"/>
                <a:cs typeface="Times New Roman" pitchFamily="18" charset="0"/>
                <a:sym typeface="Lato"/>
              </a:rPr>
              <a:t>  S (91762115023)</a:t>
            </a:r>
          </a:p>
          <a:p>
            <a:pPr algn="ctr"/>
            <a:r>
              <a:rPr lang="en-US" sz="3300" dirty="0" err="1">
                <a:solidFill>
                  <a:srgbClr val="000000"/>
                </a:solidFill>
                <a:latin typeface="Times New Roman" pitchFamily="18" charset="0"/>
                <a:ea typeface="Lato"/>
                <a:cs typeface="Times New Roman" pitchFamily="18" charset="0"/>
                <a:sym typeface="Lato"/>
              </a:rPr>
              <a:t>Sujitha</a:t>
            </a:r>
            <a:r>
              <a:rPr lang="en-US" sz="3300" dirty="0">
                <a:solidFill>
                  <a:srgbClr val="000000"/>
                </a:solidFill>
                <a:latin typeface="Times New Roman" pitchFamily="18" charset="0"/>
                <a:ea typeface="Lato"/>
                <a:cs typeface="Times New Roman" pitchFamily="18" charset="0"/>
                <a:sym typeface="Lato"/>
              </a:rPr>
              <a:t> T (91762115040)</a:t>
            </a:r>
          </a:p>
          <a:p>
            <a:pPr algn="ctr"/>
            <a:r>
              <a:rPr lang="en-US" sz="3300" dirty="0">
                <a:solidFill>
                  <a:srgbClr val="000000"/>
                </a:solidFill>
                <a:latin typeface="Times New Roman" pitchFamily="18" charset="0"/>
                <a:ea typeface="Lato"/>
                <a:cs typeface="Times New Roman" pitchFamily="18" charset="0"/>
                <a:sym typeface="Lato"/>
              </a:rPr>
              <a:t>Guided by</a:t>
            </a:r>
          </a:p>
          <a:p>
            <a:pPr algn="ctr"/>
            <a:r>
              <a:rPr lang="en-US" sz="3300" dirty="0" err="1">
                <a:solidFill>
                  <a:srgbClr val="000000"/>
                </a:solidFill>
                <a:latin typeface="Times New Roman" pitchFamily="18" charset="0"/>
                <a:ea typeface="Lato"/>
                <a:cs typeface="Times New Roman" pitchFamily="18" charset="0"/>
                <a:sym typeface="Lato"/>
              </a:rPr>
              <a:t>Mrs.P</a:t>
            </a:r>
            <a:r>
              <a:rPr lang="en-US" sz="3300" dirty="0">
                <a:solidFill>
                  <a:srgbClr val="000000"/>
                </a:solidFill>
                <a:latin typeface="Times New Roman" pitchFamily="18" charset="0"/>
                <a:ea typeface="Lato"/>
                <a:cs typeface="Times New Roman" pitchFamily="18" charset="0"/>
                <a:sym typeface="Lato"/>
              </a:rPr>
              <a:t>. </a:t>
            </a:r>
            <a:r>
              <a:rPr lang="en-US" sz="3300" dirty="0" err="1">
                <a:solidFill>
                  <a:srgbClr val="000000"/>
                </a:solidFill>
                <a:latin typeface="Times New Roman" pitchFamily="18" charset="0"/>
                <a:ea typeface="Lato"/>
                <a:cs typeface="Times New Roman" pitchFamily="18" charset="0"/>
                <a:sym typeface="Lato"/>
              </a:rPr>
              <a:t>Anbuselvi</a:t>
            </a:r>
            <a:r>
              <a:rPr lang="en-US" sz="3300" dirty="0">
                <a:solidFill>
                  <a:srgbClr val="000000"/>
                </a:solidFill>
                <a:latin typeface="Times New Roman" pitchFamily="18" charset="0"/>
                <a:ea typeface="Lato"/>
                <a:cs typeface="Times New Roman" pitchFamily="18" charset="0"/>
                <a:sym typeface="Lato"/>
              </a:rPr>
              <a:t> , M.E.,</a:t>
            </a:r>
          </a:p>
          <a:p>
            <a:endParaRPr lang="en-US" dirty="0"/>
          </a:p>
        </p:txBody>
      </p:sp>
    </p:spTree>
    <p:extLst>
      <p:ext uri="{BB962C8B-B14F-4D97-AF65-F5344CB8AC3E}">
        <p14:creationId xmlns:p14="http://schemas.microsoft.com/office/powerpoint/2010/main" val="10883923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9" name="Picture 11" descr="C:\Users\NEW\Downloads\WhatsApp Image 2024-11-26 at 17.15.41.jpeg"/>
          <p:cNvPicPr>
            <a:picLocks noChangeAspect="1" noChangeArrowheads="1"/>
          </p:cNvPicPr>
          <p:nvPr/>
        </p:nvPicPr>
        <p:blipFill rotWithShape="1">
          <a:blip r:embed="rId2">
            <a:extLst>
              <a:ext uri="{28A0092B-C50C-407E-A947-70E740481C1C}">
                <a14:useLocalDpi xmlns:a14="http://schemas.microsoft.com/office/drawing/2010/main" val="0"/>
              </a:ext>
            </a:extLst>
          </a:blip>
          <a:srcRect l="28348" r="27565"/>
          <a:stretch/>
        </p:blipFill>
        <p:spPr bwMode="auto">
          <a:xfrm>
            <a:off x="11569147" y="0"/>
            <a:ext cx="6718853" cy="1055204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90600" y="1905000"/>
            <a:ext cx="9829800" cy="8171468"/>
          </a:xfrm>
          <a:prstGeom prst="rect">
            <a:avLst/>
          </a:prstGeom>
          <a:noFill/>
        </p:spPr>
        <p:txBody>
          <a:bodyPr wrap="square" rtlCol="0">
            <a:spAutoFit/>
          </a:bodyPr>
          <a:lstStyle/>
          <a:p>
            <a:pPr marL="457200" indent="-457200">
              <a:lnSpc>
                <a:spcPct val="150000"/>
              </a:lnSpc>
              <a:buFont typeface="Arial" pitchFamily="34" charset="0"/>
              <a:buChar char="•"/>
            </a:pPr>
            <a:r>
              <a:rPr lang="en-US" dirty="0">
                <a:latin typeface="Times New Roman" pitchFamily="18" charset="0"/>
                <a:cs typeface="Times New Roman" pitchFamily="18" charset="0"/>
              </a:rPr>
              <a:t>Create an empty </a:t>
            </a:r>
            <a:r>
              <a:rPr lang="en-US" dirty="0" err="1">
                <a:latin typeface="Times New Roman" pitchFamily="18" charset="0"/>
                <a:cs typeface="Times New Roman" pitchFamily="18" charset="0"/>
              </a:rPr>
              <a:t>GameObject</a:t>
            </a:r>
            <a:r>
              <a:rPr lang="en-US" dirty="0">
                <a:latin typeface="Times New Roman" pitchFamily="18" charset="0"/>
                <a:cs typeface="Times New Roman" pitchFamily="18" charset="0"/>
              </a:rPr>
              <a:t> named "</a:t>
            </a:r>
            <a:r>
              <a:rPr lang="en-US" dirty="0" err="1">
                <a:latin typeface="Times New Roman" pitchFamily="18" charset="0"/>
                <a:cs typeface="Times New Roman" pitchFamily="18" charset="0"/>
              </a:rPr>
              <a:t>ChessBoard</a:t>
            </a:r>
            <a:r>
              <a:rPr lang="en-US" dirty="0">
                <a:latin typeface="Times New Roman" pitchFamily="18" charset="0"/>
                <a:cs typeface="Times New Roman" pitchFamily="18" charset="0"/>
              </a:rPr>
              <a:t>" at the origin and a "Square" </a:t>
            </a:r>
            <a:r>
              <a:rPr lang="en-US" dirty="0" err="1">
                <a:latin typeface="Times New Roman" pitchFamily="18" charset="0"/>
                <a:cs typeface="Times New Roman" pitchFamily="18" charset="0"/>
              </a:rPr>
              <a:t>GameObject</a:t>
            </a:r>
            <a:r>
              <a:rPr lang="en-US" dirty="0">
                <a:latin typeface="Times New Roman" pitchFamily="18" charset="0"/>
                <a:cs typeface="Times New Roman" pitchFamily="18" charset="0"/>
              </a:rPr>
              <a:t> with a Cube component, scaled flat and positioned appropriately.</a:t>
            </a:r>
          </a:p>
          <a:p>
            <a:pPr marL="457200" indent="-457200">
              <a:lnSpc>
                <a:spcPct val="150000"/>
              </a:lnSpc>
              <a:buFont typeface="Arial" pitchFamily="34" charset="0"/>
              <a:buChar char="•"/>
            </a:pPr>
            <a:r>
              <a:rPr lang="en-US" dirty="0">
                <a:latin typeface="Times New Roman" pitchFamily="18" charset="0"/>
                <a:cs typeface="Times New Roman" pitchFamily="18" charset="0"/>
              </a:rPr>
              <a:t>Convert the Square </a:t>
            </a:r>
            <a:r>
              <a:rPr lang="en-US" dirty="0" err="1">
                <a:latin typeface="Times New Roman" pitchFamily="18" charset="0"/>
                <a:cs typeface="Times New Roman" pitchFamily="18" charset="0"/>
              </a:rPr>
              <a:t>GameObject</a:t>
            </a:r>
            <a:r>
              <a:rPr lang="en-US" dirty="0">
                <a:latin typeface="Times New Roman" pitchFamily="18" charset="0"/>
                <a:cs typeface="Times New Roman" pitchFamily="18" charset="0"/>
              </a:rPr>
              <a:t> into a prefab by dragging it into the Project panel, then delete the original.</a:t>
            </a:r>
          </a:p>
          <a:p>
            <a:pPr marL="457200" indent="-457200">
              <a:lnSpc>
                <a:spcPct val="150000"/>
              </a:lnSpc>
              <a:buFont typeface="Arial" pitchFamily="34" charset="0"/>
              <a:buChar char="•"/>
            </a:pPr>
            <a:r>
              <a:rPr lang="en-US" dirty="0">
                <a:latin typeface="Times New Roman" pitchFamily="18" charset="0"/>
                <a:cs typeface="Times New Roman" pitchFamily="18" charset="0"/>
              </a:rPr>
              <a:t>Attach a </a:t>
            </a:r>
            <a:r>
              <a:rPr lang="en-US" dirty="0" err="1">
                <a:latin typeface="Times New Roman" pitchFamily="18" charset="0"/>
                <a:cs typeface="Times New Roman" pitchFamily="18" charset="0"/>
              </a:rPr>
              <a:t>ChessBoardCreator.cs</a:t>
            </a:r>
            <a:r>
              <a:rPr lang="en-US" dirty="0">
                <a:latin typeface="Times New Roman" pitchFamily="18" charset="0"/>
                <a:cs typeface="Times New Roman" pitchFamily="18" charset="0"/>
              </a:rPr>
              <a:t> script to the </a:t>
            </a:r>
            <a:r>
              <a:rPr lang="en-US" dirty="0" err="1">
                <a:latin typeface="Times New Roman" pitchFamily="18" charset="0"/>
                <a:cs typeface="Times New Roman" pitchFamily="18" charset="0"/>
              </a:rPr>
              <a:t>ChessBoard</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GameObject</a:t>
            </a:r>
            <a:r>
              <a:rPr lang="en-US" dirty="0">
                <a:latin typeface="Times New Roman" pitchFamily="18" charset="0"/>
                <a:cs typeface="Times New Roman" pitchFamily="18" charset="0"/>
              </a:rPr>
              <a:t> to instantiate the Square prefab in an 8x8 grid with alternating colors.</a:t>
            </a:r>
          </a:p>
          <a:p>
            <a:pPr marL="457200" indent="-457200">
              <a:lnSpc>
                <a:spcPct val="150000"/>
              </a:lnSpc>
              <a:buFont typeface="Arial" pitchFamily="34" charset="0"/>
              <a:buChar char="•"/>
            </a:pPr>
            <a:r>
              <a:rPr lang="en-US" dirty="0">
                <a:latin typeface="Times New Roman" pitchFamily="18" charset="0"/>
                <a:cs typeface="Times New Roman" pitchFamily="18" charset="0"/>
              </a:rPr>
              <a:t>Link the Square prefab to the script in the Inspector and optionally add chess pieces, materials, and adjust the camera for a better view.</a:t>
            </a:r>
          </a:p>
          <a:p>
            <a:endParaRPr lang="en-US" dirty="0"/>
          </a:p>
        </p:txBody>
      </p:sp>
      <p:sp>
        <p:nvSpPr>
          <p:cNvPr id="3" name="TextBox 2"/>
          <p:cNvSpPr txBox="1"/>
          <p:nvPr/>
        </p:nvSpPr>
        <p:spPr>
          <a:xfrm>
            <a:off x="685800" y="576337"/>
            <a:ext cx="10439400" cy="1000274"/>
          </a:xfrm>
          <a:prstGeom prst="rect">
            <a:avLst/>
          </a:prstGeom>
          <a:noFill/>
        </p:spPr>
        <p:txBody>
          <a:bodyPr wrap="square" rtlCol="0">
            <a:spAutoFit/>
          </a:bodyPr>
          <a:lstStyle/>
          <a:p>
            <a:r>
              <a:rPr lang="en-US" sz="5900" dirty="0" smtClean="0">
                <a:latin typeface="Times New Roman" pitchFamily="18" charset="0"/>
                <a:cs typeface="Times New Roman" pitchFamily="18" charset="0"/>
              </a:rPr>
              <a:t>CREATION OF CHESSBOARD</a:t>
            </a:r>
            <a:endParaRPr lang="en-US" sz="5900" dirty="0">
              <a:latin typeface="Times New Roman" pitchFamily="18" charset="0"/>
              <a:cs typeface="Times New Roman" pitchFamily="18" charset="0"/>
            </a:endParaRPr>
          </a:p>
        </p:txBody>
      </p:sp>
      <p:cxnSp>
        <p:nvCxnSpPr>
          <p:cNvPr id="14" name="Straight Connector 13"/>
          <p:cNvCxnSpPr/>
          <p:nvPr/>
        </p:nvCxnSpPr>
        <p:spPr>
          <a:xfrm flipV="1">
            <a:off x="1409700" y="1576611"/>
            <a:ext cx="7467600" cy="52634"/>
          </a:xfrm>
          <a:prstGeom prst="line">
            <a:avLst/>
          </a:prstGeom>
          <a:ln w="539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35654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4985" b="1"/>
          <a:stretch/>
        </p:blipFill>
        <p:spPr>
          <a:xfrm>
            <a:off x="266700" y="188976"/>
            <a:ext cx="17792700" cy="9992311"/>
          </a:xfrm>
          <a:prstGeom prst="rect">
            <a:avLst/>
          </a:prstGeom>
        </p:spPr>
      </p:pic>
    </p:spTree>
    <p:extLst>
      <p:ext uri="{BB962C8B-B14F-4D97-AF65-F5344CB8AC3E}">
        <p14:creationId xmlns:p14="http://schemas.microsoft.com/office/powerpoint/2010/main" val="15295064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5727"/>
          <a:stretch/>
        </p:blipFill>
        <p:spPr>
          <a:xfrm>
            <a:off x="457200" y="304800"/>
            <a:ext cx="17240697" cy="9753600"/>
          </a:xfrm>
          <a:prstGeom prst="rect">
            <a:avLst/>
          </a:prstGeom>
        </p:spPr>
      </p:pic>
    </p:spTree>
    <p:extLst>
      <p:ext uri="{BB962C8B-B14F-4D97-AF65-F5344CB8AC3E}">
        <p14:creationId xmlns:p14="http://schemas.microsoft.com/office/powerpoint/2010/main" val="674956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NEW\Downloads\WhatsApp Image 2024-11-26 at 21.00.02.jpeg"/>
          <p:cNvPicPr>
            <a:picLocks noChangeAspect="1" noChangeArrowheads="1"/>
          </p:cNvPicPr>
          <p:nvPr/>
        </p:nvPicPr>
        <p:blipFill rotWithShape="1">
          <a:blip r:embed="rId2">
            <a:extLst>
              <a:ext uri="{28A0092B-C50C-407E-A947-70E740481C1C}">
                <a14:useLocalDpi xmlns:a14="http://schemas.microsoft.com/office/drawing/2010/main" val="0"/>
              </a:ext>
            </a:extLst>
          </a:blip>
          <a:srcRect l="60251" r="249"/>
          <a:stretch/>
        </p:blipFill>
        <p:spPr bwMode="auto">
          <a:xfrm>
            <a:off x="12268200" y="0"/>
            <a:ext cx="6019800" cy="10515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447800" y="2743200"/>
            <a:ext cx="9448800" cy="6463308"/>
          </a:xfrm>
          <a:prstGeom prst="rect">
            <a:avLst/>
          </a:prstGeom>
          <a:noFill/>
        </p:spPr>
        <p:txBody>
          <a:bodyPr wrap="square" rtlCol="0">
            <a:spAutoFit/>
          </a:bodyPr>
          <a:lstStyle/>
          <a:p>
            <a:pPr marL="457200" indent="-457200">
              <a:lnSpc>
                <a:spcPct val="150000"/>
              </a:lnSpc>
              <a:buFont typeface="Arial" pitchFamily="34" charset="0"/>
              <a:buChar char="•"/>
            </a:pPr>
            <a:r>
              <a:rPr lang="en-US" sz="3200" dirty="0"/>
              <a:t>Blender is used to create detailed 3D chess pieces by shaping, scaling, translating, and rotating geometric models like spheres, cylinders, and cones.</a:t>
            </a:r>
          </a:p>
          <a:p>
            <a:pPr marL="457200" indent="-457200">
              <a:lnSpc>
                <a:spcPct val="150000"/>
              </a:lnSpc>
              <a:buFont typeface="Arial" pitchFamily="34" charset="0"/>
              <a:buChar char="•"/>
            </a:pPr>
            <a:r>
              <a:rPr lang="en-US" sz="3200" dirty="0"/>
              <a:t>Different Blender modes, including Object Mode, Edit Mode, and Sculpt Mode, enable precise modeling, editing, and polishing of the 3D shapes.</a:t>
            </a:r>
          </a:p>
          <a:p>
            <a:pPr marL="457200" indent="-457200">
              <a:lnSpc>
                <a:spcPct val="150000"/>
              </a:lnSpc>
              <a:buFont typeface="Arial" pitchFamily="34" charset="0"/>
              <a:buChar char="•"/>
            </a:pPr>
            <a:r>
              <a:rPr lang="en-US" sz="3200" dirty="0"/>
              <a:t>Coloring and texturing are applied through painting and UV mapping techniques to finalize the models.</a:t>
            </a:r>
          </a:p>
          <a:p>
            <a:endParaRPr lang="en-US" dirty="0"/>
          </a:p>
        </p:txBody>
      </p:sp>
      <p:sp>
        <p:nvSpPr>
          <p:cNvPr id="3" name="TextBox 2"/>
          <p:cNvSpPr txBox="1"/>
          <p:nvPr/>
        </p:nvSpPr>
        <p:spPr>
          <a:xfrm>
            <a:off x="1219200" y="1143000"/>
            <a:ext cx="11049000" cy="1000274"/>
          </a:xfrm>
          <a:prstGeom prst="rect">
            <a:avLst/>
          </a:prstGeom>
          <a:noFill/>
        </p:spPr>
        <p:txBody>
          <a:bodyPr wrap="square" rtlCol="0">
            <a:spAutoFit/>
          </a:bodyPr>
          <a:lstStyle/>
          <a:p>
            <a:r>
              <a:rPr lang="en-US" sz="5900" b="1" dirty="0" smtClean="0">
                <a:latin typeface="Times New Roman" pitchFamily="18" charset="0"/>
                <a:cs typeface="Times New Roman" pitchFamily="18" charset="0"/>
              </a:rPr>
              <a:t>CREATION OF CHESSCOINS</a:t>
            </a:r>
            <a:endParaRPr lang="en-US" sz="5900" b="1" dirty="0">
              <a:latin typeface="Times New Roman" pitchFamily="18" charset="0"/>
              <a:cs typeface="Times New Roman" pitchFamily="18" charset="0"/>
            </a:endParaRPr>
          </a:p>
        </p:txBody>
      </p:sp>
      <p:cxnSp>
        <p:nvCxnSpPr>
          <p:cNvPr id="5" name="Straight Connector 4"/>
          <p:cNvCxnSpPr/>
          <p:nvPr/>
        </p:nvCxnSpPr>
        <p:spPr>
          <a:xfrm>
            <a:off x="2057400" y="2191048"/>
            <a:ext cx="830580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86685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94734"/>
            <a:ext cx="17983200" cy="10126133"/>
          </a:xfrm>
          <a:prstGeom prst="rect">
            <a:avLst/>
          </a:prstGeom>
        </p:spPr>
      </p:pic>
    </p:spTree>
    <p:extLst>
      <p:ext uri="{BB962C8B-B14F-4D97-AF65-F5344CB8AC3E}">
        <p14:creationId xmlns:p14="http://schemas.microsoft.com/office/powerpoint/2010/main" val="2670113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2646218" y="817880"/>
            <a:ext cx="11532852" cy="917630"/>
          </a:xfrm>
          <a:prstGeom prst="rect">
            <a:avLst/>
          </a:prstGeom>
        </p:spPr>
        <p:txBody>
          <a:bodyPr wrap="square" lIns="0" tIns="0" rIns="0" bIns="0" rtlCol="0" anchor="t">
            <a:spAutoFit/>
          </a:bodyPr>
          <a:lstStyle/>
          <a:p>
            <a:pPr algn="ctr">
              <a:lnSpc>
                <a:spcPts val="7000"/>
              </a:lnSpc>
            </a:pPr>
            <a:r>
              <a:rPr lang="en-US" sz="6000" b="1" dirty="0" smtClean="0">
                <a:latin typeface="Times New Roman" pitchFamily="18" charset="0"/>
                <a:ea typeface="League Spartan"/>
                <a:cs typeface="Times New Roman" pitchFamily="18" charset="0"/>
                <a:sym typeface="League Spartan"/>
              </a:rPr>
              <a:t>King Coin</a:t>
            </a:r>
            <a:endParaRPr lang="en-US" sz="6000" b="1" dirty="0">
              <a:latin typeface="Times New Roman" pitchFamily="18" charset="0"/>
              <a:ea typeface="League Spartan"/>
              <a:cs typeface="Times New Roman" pitchFamily="18" charset="0"/>
              <a:sym typeface="League Spartan"/>
            </a:endParaRP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3195" b="6208"/>
          <a:stretch/>
        </p:blipFill>
        <p:spPr>
          <a:xfrm>
            <a:off x="3505200" y="2608598"/>
            <a:ext cx="11668872" cy="6075680"/>
          </a:xfrm>
          <a:prstGeom prst="rect">
            <a:avLst/>
          </a:prstGeom>
        </p:spPr>
      </p:pic>
      <p:cxnSp>
        <p:nvCxnSpPr>
          <p:cNvPr id="5" name="Straight Connector 4"/>
          <p:cNvCxnSpPr/>
          <p:nvPr/>
        </p:nvCxnSpPr>
        <p:spPr>
          <a:xfrm>
            <a:off x="6888643" y="1735510"/>
            <a:ext cx="3048001"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3726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2646218" y="817880"/>
            <a:ext cx="11532852" cy="917630"/>
          </a:xfrm>
          <a:prstGeom prst="rect">
            <a:avLst/>
          </a:prstGeom>
        </p:spPr>
        <p:txBody>
          <a:bodyPr wrap="square" lIns="0" tIns="0" rIns="0" bIns="0" rtlCol="0" anchor="t">
            <a:spAutoFit/>
          </a:bodyPr>
          <a:lstStyle/>
          <a:p>
            <a:pPr algn="ctr">
              <a:lnSpc>
                <a:spcPts val="7000"/>
              </a:lnSpc>
            </a:pPr>
            <a:r>
              <a:rPr lang="en-US" sz="6600" b="1" dirty="0" smtClean="0">
                <a:latin typeface="Times New Roman" pitchFamily="18" charset="0"/>
                <a:ea typeface="League Spartan"/>
                <a:cs typeface="Times New Roman" pitchFamily="18" charset="0"/>
                <a:sym typeface="League Spartan"/>
              </a:rPr>
              <a:t>Queen Coin</a:t>
            </a:r>
            <a:endParaRPr lang="en-US" sz="6600" b="1" dirty="0">
              <a:latin typeface="Times New Roman" pitchFamily="18" charset="0"/>
              <a:ea typeface="League Spartan"/>
              <a:cs typeface="Times New Roman" pitchFamily="18" charset="0"/>
              <a:sym typeface="League Spartan"/>
            </a:endParaRP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2527" b="7791"/>
          <a:stretch/>
        </p:blipFill>
        <p:spPr>
          <a:xfrm>
            <a:off x="3177702" y="2446181"/>
            <a:ext cx="12115800" cy="6244726"/>
          </a:xfrm>
          <a:prstGeom prst="rect">
            <a:avLst/>
          </a:prstGeom>
        </p:spPr>
      </p:pic>
      <p:cxnSp>
        <p:nvCxnSpPr>
          <p:cNvPr id="5" name="Straight Connector 4"/>
          <p:cNvCxnSpPr/>
          <p:nvPr/>
        </p:nvCxnSpPr>
        <p:spPr>
          <a:xfrm>
            <a:off x="7010400" y="1735510"/>
            <a:ext cx="3352800"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33073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2646218" y="817880"/>
            <a:ext cx="11532852" cy="917630"/>
          </a:xfrm>
          <a:prstGeom prst="rect">
            <a:avLst/>
          </a:prstGeom>
        </p:spPr>
        <p:txBody>
          <a:bodyPr wrap="square" lIns="0" tIns="0" rIns="0" bIns="0" rtlCol="0" anchor="t">
            <a:spAutoFit/>
          </a:bodyPr>
          <a:lstStyle/>
          <a:p>
            <a:pPr algn="ctr">
              <a:lnSpc>
                <a:spcPts val="7000"/>
              </a:lnSpc>
            </a:pPr>
            <a:r>
              <a:rPr lang="en-US" sz="6000" b="1" dirty="0" smtClean="0">
                <a:latin typeface="Times New Roman" pitchFamily="18" charset="0"/>
                <a:ea typeface="League Spartan"/>
                <a:cs typeface="Times New Roman" pitchFamily="18" charset="0"/>
                <a:sym typeface="League Spartan"/>
              </a:rPr>
              <a:t>Bishop Coin</a:t>
            </a:r>
            <a:endParaRPr lang="en-US" sz="6000" b="1" dirty="0">
              <a:latin typeface="Times New Roman" pitchFamily="18" charset="0"/>
              <a:ea typeface="League Spartan"/>
              <a:cs typeface="Times New Roman" pitchFamily="18" charset="0"/>
              <a:sym typeface="League Spartan"/>
            </a:endParaRP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2756" b="6764"/>
          <a:stretch/>
        </p:blipFill>
        <p:spPr>
          <a:xfrm>
            <a:off x="3049794" y="2664947"/>
            <a:ext cx="10767264" cy="5599070"/>
          </a:xfrm>
          <a:prstGeom prst="rect">
            <a:avLst/>
          </a:prstGeom>
        </p:spPr>
      </p:pic>
      <p:cxnSp>
        <p:nvCxnSpPr>
          <p:cNvPr id="5" name="Straight Connector 4"/>
          <p:cNvCxnSpPr/>
          <p:nvPr/>
        </p:nvCxnSpPr>
        <p:spPr>
          <a:xfrm>
            <a:off x="6698143" y="1783486"/>
            <a:ext cx="3429001"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57577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2646218" y="817880"/>
            <a:ext cx="11532852" cy="917630"/>
          </a:xfrm>
          <a:prstGeom prst="rect">
            <a:avLst/>
          </a:prstGeom>
        </p:spPr>
        <p:txBody>
          <a:bodyPr wrap="square" lIns="0" tIns="0" rIns="0" bIns="0" rtlCol="0" anchor="t">
            <a:spAutoFit/>
          </a:bodyPr>
          <a:lstStyle/>
          <a:p>
            <a:pPr algn="ctr">
              <a:lnSpc>
                <a:spcPts val="7000"/>
              </a:lnSpc>
            </a:pPr>
            <a:r>
              <a:rPr lang="en-US" sz="6000" b="1" dirty="0" smtClean="0">
                <a:latin typeface="Times New Roman" pitchFamily="18" charset="0"/>
                <a:ea typeface="League Spartan"/>
                <a:cs typeface="Times New Roman" pitchFamily="18" charset="0"/>
                <a:sym typeface="League Spartan"/>
              </a:rPr>
              <a:t>Knight Coin</a:t>
            </a:r>
            <a:endParaRPr lang="en-US" sz="6000" b="1" dirty="0">
              <a:latin typeface="Times New Roman" pitchFamily="18" charset="0"/>
              <a:ea typeface="League Spartan"/>
              <a:cs typeface="Times New Roman" pitchFamily="18" charset="0"/>
              <a:sym typeface="League Spartan"/>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9358" y="2494722"/>
            <a:ext cx="11691179" cy="6573078"/>
          </a:xfrm>
          <a:prstGeom prst="rect">
            <a:avLst/>
          </a:prstGeom>
        </p:spPr>
      </p:pic>
      <p:cxnSp>
        <p:nvCxnSpPr>
          <p:cNvPr id="5" name="Straight Connector 4"/>
          <p:cNvCxnSpPr/>
          <p:nvPr/>
        </p:nvCxnSpPr>
        <p:spPr>
          <a:xfrm>
            <a:off x="6553200" y="1735510"/>
            <a:ext cx="3783496"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07237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2646218" y="817880"/>
            <a:ext cx="11532852" cy="917630"/>
          </a:xfrm>
          <a:prstGeom prst="rect">
            <a:avLst/>
          </a:prstGeom>
        </p:spPr>
        <p:txBody>
          <a:bodyPr wrap="square" lIns="0" tIns="0" rIns="0" bIns="0" rtlCol="0" anchor="t">
            <a:spAutoFit/>
          </a:bodyPr>
          <a:lstStyle/>
          <a:p>
            <a:pPr algn="ctr">
              <a:lnSpc>
                <a:spcPts val="7000"/>
              </a:lnSpc>
            </a:pPr>
            <a:r>
              <a:rPr lang="en-US" sz="6000" b="1" dirty="0" smtClean="0">
                <a:latin typeface="Times New Roman" pitchFamily="18" charset="0"/>
                <a:ea typeface="League Spartan"/>
                <a:cs typeface="Times New Roman" pitchFamily="18" charset="0"/>
                <a:sym typeface="League Spartan"/>
              </a:rPr>
              <a:t>Rook Coin</a:t>
            </a:r>
            <a:endParaRPr lang="en-US" sz="6000" b="1" dirty="0">
              <a:latin typeface="Times New Roman" pitchFamily="18" charset="0"/>
              <a:ea typeface="League Spartan"/>
              <a:cs typeface="Times New Roman" pitchFamily="18" charset="0"/>
              <a:sym typeface="League Spartan"/>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3194" b="8273"/>
          <a:stretch/>
        </p:blipFill>
        <p:spPr>
          <a:xfrm>
            <a:off x="3048000" y="2609427"/>
            <a:ext cx="11634762" cy="5919893"/>
          </a:xfrm>
          <a:prstGeom prst="rect">
            <a:avLst/>
          </a:prstGeom>
        </p:spPr>
      </p:pic>
      <p:cxnSp>
        <p:nvCxnSpPr>
          <p:cNvPr id="5" name="Straight Connector 4"/>
          <p:cNvCxnSpPr/>
          <p:nvPr/>
        </p:nvCxnSpPr>
        <p:spPr>
          <a:xfrm>
            <a:off x="7010400" y="1735510"/>
            <a:ext cx="2895601" cy="13483"/>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8245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
            <a:ext cx="18288000" cy="10515598"/>
          </a:xfrm>
          <a:prstGeom prst="rect">
            <a:avLst/>
          </a:prstGeom>
        </p:spPr>
      </p:pic>
      <p:sp>
        <p:nvSpPr>
          <p:cNvPr id="4" name="Rectangle 3"/>
          <p:cNvSpPr/>
          <p:nvPr/>
        </p:nvSpPr>
        <p:spPr>
          <a:xfrm>
            <a:off x="914400" y="734421"/>
            <a:ext cx="16459201" cy="9113520"/>
          </a:xfrm>
          <a:prstGeom prst="rect">
            <a:avLst/>
          </a:prstGeom>
          <a:solidFill>
            <a:schemeClr val="tx1">
              <a:alpha val="84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50016" tIns="75008" rIns="150016" bIns="75008" spcCol="0" rtlCol="0" anchor="ctr"/>
          <a:lstStyle/>
          <a:p>
            <a:pPr algn="ctr"/>
            <a:endParaRPr lang="en-US"/>
          </a:p>
        </p:txBody>
      </p:sp>
      <p:sp>
        <p:nvSpPr>
          <p:cNvPr id="5" name="TextBox 4"/>
          <p:cNvSpPr txBox="1"/>
          <p:nvPr/>
        </p:nvSpPr>
        <p:spPr>
          <a:xfrm>
            <a:off x="5843588" y="1724275"/>
            <a:ext cx="6696074" cy="1059422"/>
          </a:xfrm>
          <a:prstGeom prst="rect">
            <a:avLst/>
          </a:prstGeom>
          <a:noFill/>
        </p:spPr>
        <p:txBody>
          <a:bodyPr wrap="square" lIns="150016" tIns="75008" rIns="150016" bIns="75008" rtlCol="0">
            <a:spAutoFit/>
          </a:bodyPr>
          <a:lstStyle/>
          <a:p>
            <a:r>
              <a:rPr lang="en-US" sz="5900" b="1" dirty="0">
                <a:solidFill>
                  <a:schemeClr val="bg1"/>
                </a:solidFill>
                <a:latin typeface="Times New Roman" pitchFamily="18" charset="0"/>
                <a:cs typeface="Times New Roman" pitchFamily="18" charset="0"/>
              </a:rPr>
              <a:t>INTRODUCTION</a:t>
            </a:r>
          </a:p>
        </p:txBody>
      </p:sp>
      <p:cxnSp>
        <p:nvCxnSpPr>
          <p:cNvPr id="7" name="Straight Connector 6"/>
          <p:cNvCxnSpPr/>
          <p:nvPr/>
        </p:nvCxnSpPr>
        <p:spPr>
          <a:xfrm>
            <a:off x="6248400" y="2819400"/>
            <a:ext cx="5333999" cy="0"/>
          </a:xfrm>
          <a:prstGeom prst="line">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914525" y="3449989"/>
            <a:ext cx="14554200" cy="4583464"/>
          </a:xfrm>
          <a:prstGeom prst="rect">
            <a:avLst/>
          </a:prstGeom>
          <a:noFill/>
        </p:spPr>
        <p:txBody>
          <a:bodyPr wrap="square" lIns="150016" tIns="75008" rIns="150016" bIns="75008" rtlCol="0">
            <a:spAutoFit/>
          </a:bodyPr>
          <a:lstStyle/>
          <a:p>
            <a:pPr algn="just">
              <a:lnSpc>
                <a:spcPct val="150000"/>
              </a:lnSpc>
            </a:pPr>
            <a:r>
              <a:rPr lang="en-US" dirty="0" smtClean="0">
                <a:solidFill>
                  <a:schemeClr val="bg1"/>
                </a:solidFill>
                <a:latin typeface="Times New Roman" pitchFamily="18" charset="0"/>
                <a:ea typeface="Baloo Thambi"/>
                <a:cs typeface="Times New Roman" pitchFamily="18" charset="0"/>
                <a:sym typeface="Baloo Thambi"/>
              </a:rPr>
              <a:t>	</a:t>
            </a:r>
            <a:r>
              <a:rPr lang="en-US" sz="3200" dirty="0" err="1">
                <a:solidFill>
                  <a:schemeClr val="bg1"/>
                </a:solidFill>
                <a:latin typeface="Times New Roman" pitchFamily="18" charset="0"/>
                <a:ea typeface="Baloo Thambi"/>
                <a:cs typeface="Times New Roman" pitchFamily="18" charset="0"/>
                <a:sym typeface="Baloo Thambi"/>
              </a:rPr>
              <a:t>EchoKnight</a:t>
            </a:r>
            <a:r>
              <a:rPr lang="en-US" sz="3200" dirty="0">
                <a:solidFill>
                  <a:schemeClr val="bg1"/>
                </a:solidFill>
                <a:latin typeface="Times New Roman" pitchFamily="18" charset="0"/>
                <a:ea typeface="Baloo Thambi"/>
                <a:cs typeface="Times New Roman" pitchFamily="18" charset="0"/>
                <a:sym typeface="Baloo Thambi"/>
              </a:rPr>
              <a:t> is a cutting-edge chess application that revolutionizes the game with advanced voice recognition technology, allowing users to command their next move by simply speaking the position. Offering three difficulty levels, </a:t>
            </a:r>
            <a:r>
              <a:rPr lang="en-US" sz="3200" dirty="0" err="1">
                <a:solidFill>
                  <a:schemeClr val="bg1"/>
                </a:solidFill>
                <a:latin typeface="Times New Roman" pitchFamily="18" charset="0"/>
                <a:ea typeface="Baloo Thambi"/>
                <a:cs typeface="Times New Roman" pitchFamily="18" charset="0"/>
                <a:sym typeface="Baloo Thambi"/>
              </a:rPr>
              <a:t>EchoKnight</a:t>
            </a:r>
            <a:r>
              <a:rPr lang="en-US" sz="3200" dirty="0">
                <a:solidFill>
                  <a:schemeClr val="bg1"/>
                </a:solidFill>
                <a:latin typeface="Times New Roman" pitchFamily="18" charset="0"/>
                <a:ea typeface="Baloo Thambi"/>
                <a:cs typeface="Times New Roman" pitchFamily="18" charset="0"/>
                <a:sym typeface="Baloo Thambi"/>
              </a:rPr>
              <a:t> employs a heuristic approach for casual play and artificial intelligence for expert-level challenges. With stunning graphics and an immersive interface, </a:t>
            </a:r>
            <a:r>
              <a:rPr lang="en-US" sz="3200" dirty="0" err="1">
                <a:solidFill>
                  <a:schemeClr val="bg1"/>
                </a:solidFill>
                <a:latin typeface="Times New Roman" pitchFamily="18" charset="0"/>
                <a:ea typeface="Baloo Thambi"/>
                <a:cs typeface="Times New Roman" pitchFamily="18" charset="0"/>
                <a:sym typeface="Baloo Thambi"/>
              </a:rPr>
              <a:t>EchoKnight</a:t>
            </a:r>
            <a:r>
              <a:rPr lang="en-US" sz="3200" dirty="0">
                <a:solidFill>
                  <a:schemeClr val="bg1"/>
                </a:solidFill>
                <a:latin typeface="Times New Roman" pitchFamily="18" charset="0"/>
                <a:ea typeface="Baloo Thambi"/>
                <a:cs typeface="Times New Roman" pitchFamily="18" charset="0"/>
                <a:sym typeface="Baloo Thambi"/>
              </a:rPr>
              <a:t> provides an engaging experience for players of all skill levels.</a:t>
            </a:r>
          </a:p>
        </p:txBody>
      </p:sp>
    </p:spTree>
    <p:extLst>
      <p:ext uri="{BB962C8B-B14F-4D97-AF65-F5344CB8AC3E}">
        <p14:creationId xmlns:p14="http://schemas.microsoft.com/office/powerpoint/2010/main" val="11609982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2646218" y="817880"/>
            <a:ext cx="11532852" cy="917630"/>
          </a:xfrm>
          <a:prstGeom prst="rect">
            <a:avLst/>
          </a:prstGeom>
        </p:spPr>
        <p:txBody>
          <a:bodyPr wrap="square" lIns="0" tIns="0" rIns="0" bIns="0" rtlCol="0" anchor="t">
            <a:spAutoFit/>
          </a:bodyPr>
          <a:lstStyle/>
          <a:p>
            <a:pPr algn="ctr">
              <a:lnSpc>
                <a:spcPts val="7000"/>
              </a:lnSpc>
            </a:pPr>
            <a:r>
              <a:rPr lang="en-US" sz="6000" b="1" dirty="0" smtClean="0">
                <a:latin typeface="Times New Roman" pitchFamily="18" charset="0"/>
                <a:ea typeface="League Spartan"/>
                <a:cs typeface="Times New Roman" pitchFamily="18" charset="0"/>
                <a:sym typeface="League Spartan"/>
              </a:rPr>
              <a:t>Pawn Coin</a:t>
            </a:r>
            <a:endParaRPr lang="en-US" sz="6000" b="1" dirty="0">
              <a:latin typeface="Times New Roman" pitchFamily="18" charset="0"/>
              <a:ea typeface="League Spartan"/>
              <a:cs typeface="Times New Roman" pitchFamily="18" charset="0"/>
              <a:sym typeface="League Spartan"/>
            </a:endParaRP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3427" b="8502"/>
          <a:stretch/>
        </p:blipFill>
        <p:spPr>
          <a:xfrm>
            <a:off x="2971800" y="2687320"/>
            <a:ext cx="12157176" cy="6153574"/>
          </a:xfrm>
          <a:prstGeom prst="rect">
            <a:avLst/>
          </a:prstGeom>
        </p:spPr>
      </p:pic>
      <p:cxnSp>
        <p:nvCxnSpPr>
          <p:cNvPr id="5" name="Straight Connector 4"/>
          <p:cNvCxnSpPr/>
          <p:nvPr/>
        </p:nvCxnSpPr>
        <p:spPr>
          <a:xfrm>
            <a:off x="6858000" y="1735510"/>
            <a:ext cx="3276601"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12718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81200"/>
            <a:ext cx="9372600" cy="8138703"/>
          </a:xfrm>
          <a:prstGeom prst="rect">
            <a:avLst/>
          </a:prstGeom>
          <a:noFill/>
        </p:spPr>
        <p:txBody>
          <a:bodyPr wrap="square" rtlCol="0">
            <a:spAutoFit/>
          </a:bodyPr>
          <a:lstStyle/>
          <a:p>
            <a:pPr marL="457200" indent="-457200">
              <a:lnSpc>
                <a:spcPct val="150000"/>
              </a:lnSpc>
              <a:buFont typeface="Arial" pitchFamily="34" charset="0"/>
              <a:buChar char="•"/>
            </a:pPr>
            <a:r>
              <a:rPr lang="en-US" sz="3200" dirty="0">
                <a:latin typeface="Times New Roman" pitchFamily="18" charset="0"/>
                <a:cs typeface="Times New Roman" pitchFamily="18" charset="0"/>
              </a:rPr>
              <a:t>After the user makes a move, the turn is switched, and the current board state is retrieved. The </a:t>
            </a:r>
            <a:r>
              <a:rPr lang="en-US" sz="3200" b="1" dirty="0">
                <a:latin typeface="Times New Roman" pitchFamily="18" charset="0"/>
                <a:cs typeface="Times New Roman" pitchFamily="18" charset="0"/>
              </a:rPr>
              <a:t>FEN</a:t>
            </a:r>
            <a:r>
              <a:rPr lang="en-US" sz="3200" dirty="0">
                <a:latin typeface="Times New Roman" pitchFamily="18" charset="0"/>
                <a:cs typeface="Times New Roman" pitchFamily="18" charset="0"/>
              </a:rPr>
              <a:t> (Forsyth-Edwards Notation) string of the board is generated to represent the game's status.</a:t>
            </a:r>
          </a:p>
          <a:p>
            <a:pPr marL="457200" indent="-457200">
              <a:lnSpc>
                <a:spcPct val="150000"/>
              </a:lnSpc>
              <a:buFont typeface="Arial" pitchFamily="34" charset="0"/>
              <a:buChar char="•"/>
            </a:pPr>
            <a:r>
              <a:rPr lang="en-US" sz="3200" dirty="0">
                <a:latin typeface="Times New Roman" pitchFamily="18" charset="0"/>
                <a:cs typeface="Times New Roman" pitchFamily="18" charset="0"/>
              </a:rPr>
              <a:t>The FEN string is passed to </a:t>
            </a:r>
            <a:r>
              <a:rPr lang="en-US" sz="3200" b="1" dirty="0" err="1">
                <a:latin typeface="Times New Roman" pitchFamily="18" charset="0"/>
                <a:cs typeface="Times New Roman" pitchFamily="18" charset="0"/>
              </a:rPr>
              <a:t>Stockfish</a:t>
            </a:r>
            <a:r>
              <a:rPr lang="en-US" sz="3200" dirty="0">
                <a:latin typeface="Times New Roman" pitchFamily="18" charset="0"/>
                <a:cs typeface="Times New Roman" pitchFamily="18" charset="0"/>
              </a:rPr>
              <a:t>, which analyzes the position and provides the best move. This move ensures optimal gameplay by the AI opponent.</a:t>
            </a:r>
          </a:p>
          <a:p>
            <a:pPr marL="457200" indent="-457200">
              <a:lnSpc>
                <a:spcPct val="150000"/>
              </a:lnSpc>
              <a:buFont typeface="Arial" pitchFamily="34" charset="0"/>
              <a:buChar char="•"/>
            </a:pPr>
            <a:r>
              <a:rPr lang="en-US" sz="3200" dirty="0">
                <a:latin typeface="Times New Roman" pitchFamily="18" charset="0"/>
                <a:cs typeface="Times New Roman" pitchFamily="18" charset="0"/>
              </a:rPr>
              <a:t>The AI's move is executed on the board, and the turn is switched back to the user, allowing them to continue playing seamlessly</a:t>
            </a:r>
            <a:r>
              <a:rPr lang="en-US" sz="3200" dirty="0"/>
              <a:t>.</a:t>
            </a:r>
          </a:p>
        </p:txBody>
      </p:sp>
      <p:pic>
        <p:nvPicPr>
          <p:cNvPr id="4098" name="Picture 2" descr="C:\Users\NEW\Downloads\WhatsApp Image 2024-11-26 at 17.15.41.jpeg"/>
          <p:cNvPicPr>
            <a:picLocks noChangeAspect="1" noChangeArrowheads="1"/>
          </p:cNvPicPr>
          <p:nvPr/>
        </p:nvPicPr>
        <p:blipFill rotWithShape="1">
          <a:blip r:embed="rId2">
            <a:extLst>
              <a:ext uri="{28A0092B-C50C-407E-A947-70E740481C1C}">
                <a14:useLocalDpi xmlns:a14="http://schemas.microsoft.com/office/drawing/2010/main" val="0"/>
              </a:ext>
            </a:extLst>
          </a:blip>
          <a:srcRect l="26544" t="456" r="20760" b="1860"/>
          <a:stretch/>
        </p:blipFill>
        <p:spPr bwMode="auto">
          <a:xfrm>
            <a:off x="10257183" y="16564"/>
            <a:ext cx="8030817" cy="104990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905000" y="990600"/>
            <a:ext cx="6477000" cy="707886"/>
          </a:xfrm>
          <a:prstGeom prst="rect">
            <a:avLst/>
          </a:prstGeom>
          <a:noFill/>
        </p:spPr>
        <p:txBody>
          <a:bodyPr wrap="square" rtlCol="0">
            <a:spAutoFit/>
          </a:bodyPr>
          <a:lstStyle/>
          <a:p>
            <a:r>
              <a:rPr lang="en-US" sz="4000" b="1" dirty="0" smtClean="0">
                <a:latin typeface="Times New Roman" pitchFamily="18" charset="0"/>
                <a:cs typeface="Times New Roman" pitchFamily="18" charset="0"/>
              </a:rPr>
              <a:t>AI USING STOCKFISH</a:t>
            </a:r>
            <a:endParaRPr lang="en-US" sz="4000" b="1" dirty="0">
              <a:latin typeface="Times New Roman" pitchFamily="18" charset="0"/>
              <a:cs typeface="Times New Roman" pitchFamily="18" charset="0"/>
            </a:endParaRPr>
          </a:p>
        </p:txBody>
      </p:sp>
      <p:cxnSp>
        <p:nvCxnSpPr>
          <p:cNvPr id="5" name="Straight Connector 4"/>
          <p:cNvCxnSpPr/>
          <p:nvPr/>
        </p:nvCxnSpPr>
        <p:spPr>
          <a:xfrm>
            <a:off x="2584174" y="1698486"/>
            <a:ext cx="39624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86014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NEW\Downloads\960e514b-57a0-46f8-9e7a-31449f2e7a8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989"/>
            <a:ext cx="7010400" cy="105346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8001000" y="990600"/>
            <a:ext cx="8382000" cy="1000274"/>
          </a:xfrm>
          <a:prstGeom prst="rect">
            <a:avLst/>
          </a:prstGeom>
          <a:noFill/>
        </p:spPr>
        <p:txBody>
          <a:bodyPr wrap="square" rtlCol="0">
            <a:spAutoFit/>
          </a:bodyPr>
          <a:lstStyle/>
          <a:p>
            <a:r>
              <a:rPr lang="en-US" sz="5900" b="1" dirty="0" smtClean="0">
                <a:latin typeface="Times New Roman" pitchFamily="18" charset="0"/>
                <a:cs typeface="Times New Roman" pitchFamily="18" charset="0"/>
              </a:rPr>
              <a:t>VOICE RECOGNITION</a:t>
            </a:r>
            <a:endParaRPr lang="en-US" sz="5900" b="1" dirty="0">
              <a:latin typeface="Times New Roman" pitchFamily="18" charset="0"/>
              <a:cs typeface="Times New Roman" pitchFamily="18" charset="0"/>
            </a:endParaRPr>
          </a:p>
        </p:txBody>
      </p:sp>
      <p:sp>
        <p:nvSpPr>
          <p:cNvPr id="3" name="TextBox 2"/>
          <p:cNvSpPr txBox="1"/>
          <p:nvPr/>
        </p:nvSpPr>
        <p:spPr>
          <a:xfrm>
            <a:off x="8173278" y="2557669"/>
            <a:ext cx="8686800" cy="6001643"/>
          </a:xfrm>
          <a:prstGeom prst="rect">
            <a:avLst/>
          </a:prstGeom>
          <a:noFill/>
        </p:spPr>
        <p:txBody>
          <a:bodyPr wrap="square" rtlCol="0">
            <a:spAutoFit/>
          </a:bodyPr>
          <a:lstStyle/>
          <a:p>
            <a:pPr marL="457200" indent="-457200">
              <a:lnSpc>
                <a:spcPct val="150000"/>
              </a:lnSpc>
              <a:buFont typeface="Arial" pitchFamily="34" charset="0"/>
              <a:buChar char="•"/>
            </a:pPr>
            <a:r>
              <a:rPr lang="en-US" sz="3200" dirty="0">
                <a:latin typeface="Times New Roman" pitchFamily="18" charset="0"/>
                <a:cs typeface="Times New Roman" pitchFamily="18" charset="0"/>
              </a:rPr>
              <a:t>Use Windows </a:t>
            </a:r>
            <a:r>
              <a:rPr lang="en-US" sz="3200" b="1" dirty="0" err="1">
                <a:latin typeface="Times New Roman" pitchFamily="18" charset="0"/>
                <a:cs typeface="Times New Roman" pitchFamily="18" charset="0"/>
              </a:rPr>
              <a:t>DictationRecognizer</a:t>
            </a:r>
            <a:r>
              <a:rPr lang="en-US" sz="3200" dirty="0">
                <a:latin typeface="Times New Roman" pitchFamily="18" charset="0"/>
                <a:cs typeface="Times New Roman" pitchFamily="18" charset="0"/>
              </a:rPr>
              <a:t> to capture voice commands like "Move pawn to e5</a:t>
            </a:r>
            <a:r>
              <a:rPr lang="en-US" sz="3200" dirty="0" smtClean="0">
                <a:latin typeface="Times New Roman" pitchFamily="18" charset="0"/>
                <a:cs typeface="Times New Roman" pitchFamily="18" charset="0"/>
              </a:rPr>
              <a:t>.“</a:t>
            </a:r>
          </a:p>
          <a:p>
            <a:pPr marL="457200" indent="-457200">
              <a:lnSpc>
                <a:spcPct val="150000"/>
              </a:lnSpc>
              <a:buFont typeface="Arial" pitchFamily="34" charset="0"/>
              <a:buChar char="•"/>
            </a:pPr>
            <a:r>
              <a:rPr lang="en-US" sz="3200" dirty="0" smtClean="0">
                <a:latin typeface="Times New Roman" pitchFamily="18" charset="0"/>
                <a:cs typeface="Times New Roman" pitchFamily="18" charset="0"/>
              </a:rPr>
              <a:t> </a:t>
            </a:r>
            <a:r>
              <a:rPr lang="en-US" sz="3200" dirty="0">
                <a:latin typeface="Times New Roman" pitchFamily="18" charset="0"/>
                <a:cs typeface="Times New Roman" pitchFamily="18" charset="0"/>
              </a:rPr>
              <a:t>Parse the recognized text to extract the chess piece and target </a:t>
            </a:r>
            <a:r>
              <a:rPr lang="en-US" sz="3200" dirty="0" smtClean="0">
                <a:latin typeface="Times New Roman" pitchFamily="18" charset="0"/>
                <a:cs typeface="Times New Roman" pitchFamily="18" charset="0"/>
              </a:rPr>
              <a:t>destination like piece=“pawn” and destination=“e5”. </a:t>
            </a:r>
          </a:p>
          <a:p>
            <a:pPr marL="457200" indent="-457200">
              <a:lnSpc>
                <a:spcPct val="150000"/>
              </a:lnSpc>
              <a:buFont typeface="Arial" pitchFamily="34" charset="0"/>
              <a:buChar char="•"/>
            </a:pPr>
            <a:r>
              <a:rPr lang="en-US" sz="3200" dirty="0" smtClean="0">
                <a:latin typeface="Times New Roman" pitchFamily="18" charset="0"/>
                <a:cs typeface="Times New Roman" pitchFamily="18" charset="0"/>
              </a:rPr>
              <a:t>Validate </a:t>
            </a:r>
            <a:r>
              <a:rPr lang="en-US" sz="3200" dirty="0">
                <a:latin typeface="Times New Roman" pitchFamily="18" charset="0"/>
                <a:cs typeface="Times New Roman" pitchFamily="18" charset="0"/>
              </a:rPr>
              <a:t>which </a:t>
            </a:r>
            <a:r>
              <a:rPr lang="en-US" sz="3200" dirty="0" smtClean="0">
                <a:latin typeface="Times New Roman" pitchFamily="18" charset="0"/>
                <a:cs typeface="Times New Roman" pitchFamily="18" charset="0"/>
              </a:rPr>
              <a:t>piece of that type </a:t>
            </a:r>
            <a:r>
              <a:rPr lang="en-US" sz="3200" dirty="0">
                <a:latin typeface="Times New Roman" pitchFamily="18" charset="0"/>
                <a:cs typeface="Times New Roman" pitchFamily="18" charset="0"/>
              </a:rPr>
              <a:t>can legally move to the specified destination and execute the move accordingly.</a:t>
            </a:r>
          </a:p>
        </p:txBody>
      </p:sp>
      <p:cxnSp>
        <p:nvCxnSpPr>
          <p:cNvPr id="5" name="Straight Connector 4"/>
          <p:cNvCxnSpPr/>
          <p:nvPr/>
        </p:nvCxnSpPr>
        <p:spPr>
          <a:xfrm>
            <a:off x="8686800" y="1990874"/>
            <a:ext cx="7046843"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8235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NEW\Downloads\WhatsApp Image 2024-11-26 at 21.39.03.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685799"/>
            <a:ext cx="16433800" cy="9244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96439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NEW\Downloads\WhatsApp Image 2024-11-26 at 21.38.54.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609599"/>
            <a:ext cx="16196733" cy="9110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44648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77000" y="1152674"/>
            <a:ext cx="8534400" cy="1000274"/>
          </a:xfrm>
          <a:prstGeom prst="rect">
            <a:avLst/>
          </a:prstGeom>
          <a:noFill/>
        </p:spPr>
        <p:txBody>
          <a:bodyPr wrap="square" rtlCol="0">
            <a:spAutoFit/>
          </a:bodyPr>
          <a:lstStyle/>
          <a:p>
            <a:r>
              <a:rPr lang="en-US" sz="5900" b="1" dirty="0" smtClean="0">
                <a:latin typeface="Times New Roman" pitchFamily="18" charset="0"/>
                <a:cs typeface="Times New Roman" pitchFamily="18" charset="0"/>
              </a:rPr>
              <a:t>CONCLUSION</a:t>
            </a:r>
            <a:endParaRPr lang="en-US" sz="5900" b="1" dirty="0">
              <a:latin typeface="Times New Roman" pitchFamily="18" charset="0"/>
              <a:cs typeface="Times New Roman" pitchFamily="18" charset="0"/>
            </a:endParaRPr>
          </a:p>
        </p:txBody>
      </p:sp>
      <p:cxnSp>
        <p:nvCxnSpPr>
          <p:cNvPr id="4" name="Straight Connector 3"/>
          <p:cNvCxnSpPr>
            <a:endCxn id="2" idx="2"/>
          </p:cNvCxnSpPr>
          <p:nvPr/>
        </p:nvCxnSpPr>
        <p:spPr>
          <a:xfrm>
            <a:off x="7239000" y="2152948"/>
            <a:ext cx="35052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066800" y="2743200"/>
            <a:ext cx="16078200" cy="6463308"/>
          </a:xfrm>
          <a:prstGeom prst="rect">
            <a:avLst/>
          </a:prstGeom>
          <a:noFill/>
        </p:spPr>
        <p:txBody>
          <a:bodyPr wrap="square" rtlCol="0">
            <a:spAutoFit/>
          </a:bodyPr>
          <a:lstStyle/>
          <a:p>
            <a:pPr algn="just">
              <a:lnSpc>
                <a:spcPct val="150000"/>
              </a:lnSpc>
            </a:pPr>
            <a:r>
              <a:rPr lang="en-US" sz="3200" dirty="0" smtClean="0">
                <a:latin typeface="Times New Roman" pitchFamily="18" charset="0"/>
                <a:cs typeface="Times New Roman" pitchFamily="18" charset="0"/>
              </a:rPr>
              <a:t>	ECHOKNIGHT </a:t>
            </a:r>
            <a:r>
              <a:rPr lang="en-US" sz="3200" dirty="0">
                <a:latin typeface="Times New Roman" pitchFamily="18" charset="0"/>
                <a:cs typeface="Times New Roman" pitchFamily="18" charset="0"/>
              </a:rPr>
              <a:t>is not just an engaging chess experience; it stands as a testament to how technology can reinvent classic games to be more accessible, immersive, and enjoyable. By incorporating cutting-edge animation, AI-powered voice recognition, and intelligent AI </a:t>
            </a:r>
            <a:r>
              <a:rPr lang="en-US" sz="3200" dirty="0" smtClean="0">
                <a:latin typeface="Times New Roman" pitchFamily="18" charset="0"/>
                <a:cs typeface="Times New Roman" pitchFamily="18" charset="0"/>
              </a:rPr>
              <a:t>opponents ,</a:t>
            </a:r>
            <a:r>
              <a:rPr lang="en-US" sz="3200" dirty="0" err="1" smtClean="0">
                <a:latin typeface="Times New Roman" pitchFamily="18" charset="0"/>
                <a:cs typeface="Times New Roman" pitchFamily="18" charset="0"/>
              </a:rPr>
              <a:t>Chessgame</a:t>
            </a:r>
            <a:r>
              <a:rPr lang="en-US" sz="3200" dirty="0" smtClean="0">
                <a:latin typeface="Times New Roman" pitchFamily="18" charset="0"/>
                <a:cs typeface="Times New Roman" pitchFamily="18" charset="0"/>
              </a:rPr>
              <a:t>-a </a:t>
            </a:r>
            <a:r>
              <a:rPr lang="en-US" sz="3200" dirty="0">
                <a:latin typeface="Times New Roman" pitchFamily="18" charset="0"/>
                <a:cs typeface="Times New Roman" pitchFamily="18" charset="0"/>
              </a:rPr>
              <a:t>unique blend of tradition and </a:t>
            </a:r>
            <a:r>
              <a:rPr lang="en-US" sz="3200" dirty="0" smtClean="0">
                <a:latin typeface="Times New Roman" pitchFamily="18" charset="0"/>
                <a:cs typeface="Times New Roman" pitchFamily="18" charset="0"/>
              </a:rPr>
              <a:t>innovation has been created. </a:t>
            </a:r>
            <a:r>
              <a:rPr lang="en-US" sz="3200" dirty="0">
                <a:latin typeface="Times New Roman" pitchFamily="18" charset="0"/>
                <a:cs typeface="Times New Roman" pitchFamily="18" charset="0"/>
              </a:rPr>
              <a:t>This project lays the groundwork for future enhancements, such as advanced player analytics for skill improvement, smarter AI opponents, and enriched multiplayer capabilities. With ECHOKNIGHT, the timeless game of chess takes a bold step into the future, offering an experience that is both modern and deeply rooted in strategy and tradition.</a:t>
            </a:r>
          </a:p>
          <a:p>
            <a:pPr algn="just"/>
            <a:endParaRPr lang="en-US" dirty="0"/>
          </a:p>
        </p:txBody>
      </p:sp>
    </p:spTree>
    <p:extLst>
      <p:ext uri="{BB962C8B-B14F-4D97-AF65-F5344CB8AC3E}">
        <p14:creationId xmlns:p14="http://schemas.microsoft.com/office/powerpoint/2010/main" val="42415745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2750" y="-19050"/>
            <a:ext cx="7677150" cy="10515600"/>
          </a:xfrm>
          <a:prstGeom prst="rect">
            <a:avLst/>
          </a:prstGeom>
        </p:spPr>
      </p:pic>
      <p:sp>
        <p:nvSpPr>
          <p:cNvPr id="3" name="TextBox 2"/>
          <p:cNvSpPr txBox="1"/>
          <p:nvPr/>
        </p:nvSpPr>
        <p:spPr>
          <a:xfrm>
            <a:off x="533400" y="609600"/>
            <a:ext cx="9601200" cy="1000274"/>
          </a:xfrm>
          <a:prstGeom prst="rect">
            <a:avLst/>
          </a:prstGeom>
          <a:noFill/>
        </p:spPr>
        <p:txBody>
          <a:bodyPr wrap="square" rtlCol="0">
            <a:spAutoFit/>
          </a:bodyPr>
          <a:lstStyle/>
          <a:p>
            <a:r>
              <a:rPr lang="en-US" sz="5900" b="1" dirty="0" smtClean="0">
                <a:latin typeface="Times New Roman" pitchFamily="18" charset="0"/>
                <a:cs typeface="Times New Roman" pitchFamily="18" charset="0"/>
              </a:rPr>
              <a:t>FUTURE ENHANCEMENT</a:t>
            </a:r>
            <a:endParaRPr lang="en-US" sz="5900" b="1" dirty="0">
              <a:latin typeface="Times New Roman" pitchFamily="18" charset="0"/>
              <a:cs typeface="Times New Roman" pitchFamily="18" charset="0"/>
            </a:endParaRPr>
          </a:p>
        </p:txBody>
      </p:sp>
      <p:cxnSp>
        <p:nvCxnSpPr>
          <p:cNvPr id="6" name="Straight Connector 5"/>
          <p:cNvCxnSpPr/>
          <p:nvPr/>
        </p:nvCxnSpPr>
        <p:spPr>
          <a:xfrm>
            <a:off x="1676400" y="1609874"/>
            <a:ext cx="6781800" cy="0"/>
          </a:xfrm>
          <a:prstGeom prst="line">
            <a:avLst/>
          </a:prstGeom>
          <a:ln w="539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447800" y="3200400"/>
            <a:ext cx="8153400" cy="553998"/>
          </a:xfrm>
          <a:prstGeom prst="rect">
            <a:avLst/>
          </a:prstGeom>
          <a:noFill/>
        </p:spPr>
        <p:txBody>
          <a:bodyPr wrap="square" rtlCol="0">
            <a:spAutoFit/>
          </a:bodyPr>
          <a:lstStyle/>
          <a:p>
            <a:endParaRPr lang="en-US" dirty="0"/>
          </a:p>
        </p:txBody>
      </p:sp>
      <p:sp>
        <p:nvSpPr>
          <p:cNvPr id="9" name="TextBox 8"/>
          <p:cNvSpPr txBox="1"/>
          <p:nvPr/>
        </p:nvSpPr>
        <p:spPr>
          <a:xfrm>
            <a:off x="533400" y="1836301"/>
            <a:ext cx="9601200" cy="7940635"/>
          </a:xfrm>
          <a:prstGeom prst="rect">
            <a:avLst/>
          </a:prstGeom>
          <a:noFill/>
        </p:spPr>
        <p:txBody>
          <a:bodyPr wrap="square" rtlCol="0">
            <a:spAutoFit/>
          </a:bodyPr>
          <a:lstStyle/>
          <a:p>
            <a:pPr marL="457200" indent="-457200">
              <a:lnSpc>
                <a:spcPct val="150000"/>
              </a:lnSpc>
              <a:buFont typeface="Arial" pitchFamily="34" charset="0"/>
              <a:buChar char="•"/>
            </a:pPr>
            <a:r>
              <a:rPr lang="en-US" sz="3200" dirty="0">
                <a:latin typeface="Times New Roman" pitchFamily="18" charset="0"/>
                <a:cs typeface="Times New Roman" pitchFamily="18" charset="0"/>
              </a:rPr>
              <a:t>A database will be created to store the game state, including board positions, player turns, and moves made, allowing the game to be resumed from where it was left off.</a:t>
            </a:r>
          </a:p>
          <a:p>
            <a:pPr marL="457200" indent="-457200">
              <a:lnSpc>
                <a:spcPct val="150000"/>
              </a:lnSpc>
              <a:buFont typeface="Arial" pitchFamily="34" charset="0"/>
              <a:buChar char="•"/>
            </a:pPr>
            <a:r>
              <a:rPr lang="en-US" sz="3200" dirty="0">
                <a:latin typeface="Times New Roman" pitchFamily="18" charset="0"/>
                <a:cs typeface="Times New Roman" pitchFamily="18" charset="0"/>
              </a:rPr>
              <a:t>Animations will be added for chess piece movements, and voice command feedback will announce moves like "Pawn moved to e5," enhancing interactivity.</a:t>
            </a:r>
          </a:p>
          <a:p>
            <a:pPr marL="457200" indent="-457200">
              <a:lnSpc>
                <a:spcPct val="150000"/>
              </a:lnSpc>
              <a:buFont typeface="Arial" pitchFamily="34" charset="0"/>
              <a:buChar char="•"/>
            </a:pPr>
            <a:r>
              <a:rPr lang="en-US" sz="3200" dirty="0">
                <a:latin typeface="Times New Roman" pitchFamily="18" charset="0"/>
                <a:cs typeface="Times New Roman" pitchFamily="18" charset="0"/>
              </a:rPr>
              <a:t>Future updates will introduce difficulty levels, allowing players to choose the AI's skill level by adjusting </a:t>
            </a:r>
            <a:r>
              <a:rPr lang="en-US" sz="3200" dirty="0" err="1">
                <a:latin typeface="Times New Roman" pitchFamily="18" charset="0"/>
                <a:cs typeface="Times New Roman" pitchFamily="18" charset="0"/>
              </a:rPr>
              <a:t>Stockfish's</a:t>
            </a:r>
            <a:r>
              <a:rPr lang="en-US" sz="3200" dirty="0">
                <a:latin typeface="Times New Roman" pitchFamily="18" charset="0"/>
                <a:cs typeface="Times New Roman" pitchFamily="18" charset="0"/>
              </a:rPr>
              <a:t> depth and complexity settings.</a:t>
            </a:r>
          </a:p>
          <a:p>
            <a:endParaRPr lang="en-US" dirty="0"/>
          </a:p>
        </p:txBody>
      </p:sp>
    </p:spTree>
    <p:extLst>
      <p:ext uri="{BB962C8B-B14F-4D97-AF65-F5344CB8AC3E}">
        <p14:creationId xmlns:p14="http://schemas.microsoft.com/office/powerpoint/2010/main" val="14945128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76400" y="2532184"/>
            <a:ext cx="14478000" cy="7201972"/>
          </a:xfrm>
          <a:prstGeom prst="rect">
            <a:avLst/>
          </a:prstGeom>
          <a:noFill/>
        </p:spPr>
        <p:txBody>
          <a:bodyPr wrap="square" rtlCol="0">
            <a:spAutoFit/>
          </a:bodyPr>
          <a:lstStyle/>
          <a:p>
            <a:pPr marL="457200" indent="-457200" algn="just">
              <a:lnSpc>
                <a:spcPct val="150000"/>
              </a:lnSpc>
              <a:buFont typeface="Arial" pitchFamily="34" charset="0"/>
              <a:buChar char="•"/>
            </a:pPr>
            <a:r>
              <a:rPr lang="en-IN" sz="3200" dirty="0" err="1" smtClean="0"/>
              <a:t>Jurtz</a:t>
            </a:r>
            <a:r>
              <a:rPr lang="en-IN" sz="3200" dirty="0"/>
              <a:t>, M. (2023). Chessboard Generation and Chess Engine Basics in Unity Using C#. Journal of Game Development and Simulation, 29(4), 225-239.</a:t>
            </a:r>
            <a:endParaRPr lang="en-US" sz="3200" dirty="0"/>
          </a:p>
          <a:p>
            <a:pPr marL="457200" indent="-457200" algn="just">
              <a:lnSpc>
                <a:spcPct val="150000"/>
              </a:lnSpc>
              <a:buFont typeface="Arial" pitchFamily="34" charset="0"/>
              <a:buChar char="•"/>
            </a:pPr>
            <a:r>
              <a:rPr lang="en-IN" sz="3200" dirty="0" err="1" smtClean="0"/>
              <a:t>Akinyemi</a:t>
            </a:r>
            <a:r>
              <a:rPr lang="en-IN" sz="3200" dirty="0"/>
              <a:t>, O. (2021). "Speech Recognition in .NET for Command-Based Applications." International Journal of Computer </a:t>
            </a:r>
            <a:r>
              <a:rPr lang="en-IN" sz="3200" dirty="0" smtClean="0"/>
              <a:t>Applications.</a:t>
            </a:r>
          </a:p>
          <a:p>
            <a:pPr marL="457200" indent="-457200" algn="just">
              <a:lnSpc>
                <a:spcPct val="150000"/>
              </a:lnSpc>
              <a:buFont typeface="Arial" pitchFamily="34" charset="0"/>
              <a:buChar char="•"/>
            </a:pPr>
            <a:r>
              <a:rPr lang="en-IN" sz="3200" dirty="0" err="1" smtClean="0"/>
              <a:t>Kussul</a:t>
            </a:r>
            <a:r>
              <a:rPr lang="en-IN" sz="3200" dirty="0"/>
              <a:t>, B., &amp; </a:t>
            </a:r>
            <a:r>
              <a:rPr lang="en-IN" sz="3200" dirty="0" err="1"/>
              <a:t>Baidyk</a:t>
            </a:r>
            <a:r>
              <a:rPr lang="en-IN" sz="3200" dirty="0"/>
              <a:t>, T. (2022). "Neural Networks in Game AI: A Case Study on Chess." International Journal of Artificial Intelligence, 18(4), 110-125.</a:t>
            </a:r>
            <a:endParaRPr lang="en-US" sz="3200" dirty="0"/>
          </a:p>
          <a:p>
            <a:pPr marL="457200" indent="-457200" algn="just">
              <a:lnSpc>
                <a:spcPct val="150000"/>
              </a:lnSpc>
              <a:buFont typeface="Arial" pitchFamily="34" charset="0"/>
              <a:buChar char="•"/>
            </a:pPr>
            <a:r>
              <a:rPr lang="en-IN" sz="3200" dirty="0" smtClean="0"/>
              <a:t> </a:t>
            </a:r>
            <a:r>
              <a:rPr lang="en-IN" sz="3200" dirty="0"/>
              <a:t>Lee, D., &amp; Kim, K. (2023). "Efficient Speech-to-Text Conversion with C# for Real-Time Applications." Computer Science &amp; Engineering Journal, 15(1), 48-56.</a:t>
            </a:r>
            <a:endParaRPr lang="en-US" sz="3200" dirty="0"/>
          </a:p>
          <a:p>
            <a:pPr>
              <a:lnSpc>
                <a:spcPct val="150000"/>
              </a:lnSpc>
            </a:pPr>
            <a:endParaRPr lang="en-US" sz="3200" dirty="0"/>
          </a:p>
          <a:p>
            <a:endParaRPr lang="en-US" dirty="0"/>
          </a:p>
        </p:txBody>
      </p:sp>
      <p:sp>
        <p:nvSpPr>
          <p:cNvPr id="4" name="TextBox 3"/>
          <p:cNvSpPr txBox="1"/>
          <p:nvPr/>
        </p:nvSpPr>
        <p:spPr>
          <a:xfrm>
            <a:off x="5829300" y="1187843"/>
            <a:ext cx="6172200" cy="1000274"/>
          </a:xfrm>
          <a:prstGeom prst="rect">
            <a:avLst/>
          </a:prstGeom>
          <a:noFill/>
        </p:spPr>
        <p:txBody>
          <a:bodyPr wrap="square" rtlCol="0">
            <a:spAutoFit/>
          </a:bodyPr>
          <a:lstStyle/>
          <a:p>
            <a:r>
              <a:rPr lang="en-US" sz="5900" b="1" dirty="0" smtClean="0">
                <a:latin typeface="Times New Roman" pitchFamily="18" charset="0"/>
                <a:cs typeface="Times New Roman" pitchFamily="18" charset="0"/>
              </a:rPr>
              <a:t>REFERENCES</a:t>
            </a:r>
            <a:endParaRPr lang="en-US" sz="5900" b="1" dirty="0">
              <a:latin typeface="Times New Roman" pitchFamily="18" charset="0"/>
              <a:cs typeface="Times New Roman" pitchFamily="18" charset="0"/>
            </a:endParaRPr>
          </a:p>
        </p:txBody>
      </p:sp>
      <p:cxnSp>
        <p:nvCxnSpPr>
          <p:cNvPr id="6" name="Straight Connector 5"/>
          <p:cNvCxnSpPr/>
          <p:nvPr/>
        </p:nvCxnSpPr>
        <p:spPr>
          <a:xfrm>
            <a:off x="6163408" y="2188117"/>
            <a:ext cx="4191000" cy="0"/>
          </a:xfrm>
          <a:prstGeom prst="line">
            <a:avLst/>
          </a:prstGeom>
          <a:ln w="539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39872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21000"/>
                    </a14:imgEffect>
                    <a14:imgEffect>
                      <a14:brightnessContrast bright="-39000" contrast="37000"/>
                    </a14:imgEffect>
                  </a14:imgLayer>
                </a14:imgProps>
              </a:ext>
              <a:ext uri="{28A0092B-C50C-407E-A947-70E740481C1C}">
                <a14:useLocalDpi xmlns:a14="http://schemas.microsoft.com/office/drawing/2010/main" val="0"/>
              </a:ext>
            </a:extLst>
          </a:blip>
          <a:stretch>
            <a:fillRect/>
          </a:stretch>
        </p:blipFill>
        <p:spPr>
          <a:xfrm>
            <a:off x="0" y="1"/>
            <a:ext cx="18288000" cy="10515600"/>
          </a:xfrm>
          <a:prstGeom prst="rect">
            <a:avLst/>
          </a:prstGeom>
        </p:spPr>
      </p:pic>
      <p:sp>
        <p:nvSpPr>
          <p:cNvPr id="4" name="Rectangle 3"/>
          <p:cNvSpPr/>
          <p:nvPr/>
        </p:nvSpPr>
        <p:spPr>
          <a:xfrm>
            <a:off x="3162300" y="2743200"/>
            <a:ext cx="11963400" cy="4419600"/>
          </a:xfrm>
          <a:prstGeom prst="rect">
            <a:avLst/>
          </a:prstGeom>
          <a:solidFill>
            <a:schemeClr val="accent2">
              <a:lumMod val="40000"/>
              <a:lumOff val="60000"/>
              <a:alpha val="7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876800" y="3626585"/>
            <a:ext cx="8458200" cy="1631216"/>
          </a:xfrm>
          <a:prstGeom prst="rect">
            <a:avLst/>
          </a:prstGeom>
          <a:noFill/>
        </p:spPr>
        <p:txBody>
          <a:bodyPr wrap="square" rtlCol="0">
            <a:spAutoFit/>
          </a:bodyPr>
          <a:lstStyle/>
          <a:p>
            <a:r>
              <a:rPr lang="en-US" sz="10000" b="1" dirty="0" smtClean="0">
                <a:latin typeface="Times New Roman" pitchFamily="18" charset="0"/>
                <a:cs typeface="Times New Roman" pitchFamily="18" charset="0"/>
              </a:rPr>
              <a:t>THANK YOU</a:t>
            </a:r>
            <a:endParaRPr lang="en-US" sz="10000" b="1" dirty="0">
              <a:latin typeface="Times New Roman" pitchFamily="18" charset="0"/>
              <a:cs typeface="Times New Roman" pitchFamily="18" charset="0"/>
            </a:endParaRPr>
          </a:p>
        </p:txBody>
      </p:sp>
    </p:spTree>
    <p:extLst>
      <p:ext uri="{BB962C8B-B14F-4D97-AF65-F5344CB8AC3E}">
        <p14:creationId xmlns:p14="http://schemas.microsoft.com/office/powerpoint/2010/main" val="10005258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0" y="0"/>
            <a:ext cx="6096000" cy="10515600"/>
          </a:xfrm>
          <a:prstGeom prst="rect">
            <a:avLst/>
          </a:prstGeom>
        </p:spPr>
      </p:pic>
      <p:sp>
        <p:nvSpPr>
          <p:cNvPr id="3" name="TextBox 2"/>
          <p:cNvSpPr txBox="1"/>
          <p:nvPr/>
        </p:nvSpPr>
        <p:spPr>
          <a:xfrm>
            <a:off x="2830996" y="533400"/>
            <a:ext cx="6324600" cy="927883"/>
          </a:xfrm>
          <a:prstGeom prst="rect">
            <a:avLst/>
          </a:prstGeom>
          <a:noFill/>
        </p:spPr>
        <p:txBody>
          <a:bodyPr wrap="square" rtlCol="0">
            <a:spAutoFit/>
          </a:bodyPr>
          <a:lstStyle/>
          <a:p>
            <a:pPr algn="ctr">
              <a:lnSpc>
                <a:spcPts val="7000"/>
              </a:lnSpc>
            </a:pPr>
            <a:r>
              <a:rPr lang="en-US" sz="5400" b="1" dirty="0" smtClean="0">
                <a:solidFill>
                  <a:srgbClr val="163C3F"/>
                </a:solidFill>
                <a:latin typeface="Times New Roman" pitchFamily="18" charset="0"/>
                <a:ea typeface="League Spartan"/>
                <a:cs typeface="Times New Roman" pitchFamily="18" charset="0"/>
                <a:sym typeface="League Spartan"/>
              </a:rPr>
              <a:t>OBJECTIVES</a:t>
            </a:r>
            <a:endParaRPr lang="en-US" sz="5400" b="1" dirty="0">
              <a:solidFill>
                <a:srgbClr val="163C3F"/>
              </a:solidFill>
              <a:latin typeface="Times New Roman" pitchFamily="18" charset="0"/>
              <a:ea typeface="League Spartan"/>
              <a:cs typeface="Times New Roman" pitchFamily="18" charset="0"/>
              <a:sym typeface="League Spartan"/>
            </a:endParaRPr>
          </a:p>
        </p:txBody>
      </p:sp>
      <p:cxnSp>
        <p:nvCxnSpPr>
          <p:cNvPr id="4" name="Straight Connector 3"/>
          <p:cNvCxnSpPr/>
          <p:nvPr/>
        </p:nvCxnSpPr>
        <p:spPr>
          <a:xfrm>
            <a:off x="3821595" y="1461283"/>
            <a:ext cx="4343401"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84313" y="1676400"/>
            <a:ext cx="11277600" cy="8679299"/>
          </a:xfrm>
          <a:prstGeom prst="rect">
            <a:avLst/>
          </a:prstGeom>
          <a:noFill/>
        </p:spPr>
        <p:txBody>
          <a:bodyPr wrap="square" rtlCol="0">
            <a:spAutoFit/>
          </a:bodyPr>
          <a:lstStyle/>
          <a:p>
            <a:pPr algn="just">
              <a:lnSpc>
                <a:spcPct val="150000"/>
              </a:lnSpc>
            </a:pPr>
            <a:r>
              <a:rPr lang="en-US" sz="3200" b="1" dirty="0" smtClean="0">
                <a:latin typeface="Times New Roman" pitchFamily="18" charset="0"/>
                <a:cs typeface="Times New Roman" pitchFamily="18" charset="0"/>
              </a:rPr>
              <a:t>Objective</a:t>
            </a:r>
            <a:r>
              <a:rPr lang="en-US" sz="3200" dirty="0" smtClean="0">
                <a:latin typeface="Times New Roman" pitchFamily="18" charset="0"/>
                <a:cs typeface="Times New Roman" pitchFamily="18" charset="0"/>
              </a:rPr>
              <a:t>: To create an inclusive and accessible chess application, </a:t>
            </a:r>
            <a:r>
              <a:rPr lang="en-US" sz="3200" dirty="0" err="1" smtClean="0">
                <a:latin typeface="Times New Roman" pitchFamily="18" charset="0"/>
                <a:cs typeface="Times New Roman" pitchFamily="18" charset="0"/>
              </a:rPr>
              <a:t>EchoKnight</a:t>
            </a:r>
            <a:r>
              <a:rPr lang="en-US" sz="3200" dirty="0" smtClean="0">
                <a:latin typeface="Times New Roman" pitchFamily="18" charset="0"/>
                <a:cs typeface="Times New Roman" pitchFamily="18" charset="0"/>
              </a:rPr>
              <a:t>, that:</a:t>
            </a:r>
          </a:p>
          <a:p>
            <a:pPr marL="514350" indent="-514350" algn="just">
              <a:lnSpc>
                <a:spcPct val="150000"/>
              </a:lnSpc>
              <a:buAutoNum type="arabicPeriod"/>
            </a:pPr>
            <a:r>
              <a:rPr lang="en-US" sz="3200" dirty="0" smtClean="0">
                <a:latin typeface="Times New Roman" pitchFamily="18" charset="0"/>
                <a:cs typeface="Times New Roman" pitchFamily="18" charset="0"/>
              </a:rPr>
              <a:t>Empowers physically disabled individuals to play chess effortlessly using voice commands, promoting equal access to gaming and cognitive development.</a:t>
            </a:r>
          </a:p>
          <a:p>
            <a:pPr marL="514350" indent="-514350" algn="just">
              <a:lnSpc>
                <a:spcPct val="150000"/>
              </a:lnSpc>
              <a:buAutoNum type="arabicPeriod"/>
            </a:pPr>
            <a:r>
              <a:rPr lang="en-US" sz="3200" dirty="0" smtClean="0">
                <a:latin typeface="Times New Roman" pitchFamily="18" charset="0"/>
                <a:cs typeface="Times New Roman" pitchFamily="18" charset="0"/>
              </a:rPr>
              <a:t>Attracts and engages children with its visually stunning graphics and intuitive voice command technology, making learning chess a fun and interactive experience.</a:t>
            </a:r>
          </a:p>
          <a:p>
            <a:pPr marL="514350" indent="-514350" algn="just">
              <a:lnSpc>
                <a:spcPct val="150000"/>
              </a:lnSpc>
              <a:buAutoNum type="arabicPeriod"/>
            </a:pPr>
            <a:r>
              <a:rPr lang="en-US" sz="3200" dirty="0" smtClean="0">
                <a:latin typeface="Times New Roman" pitchFamily="18" charset="0"/>
                <a:cs typeface="Times New Roman" pitchFamily="18" charset="0"/>
              </a:rPr>
              <a:t>Enables visually impaired individuals to play chess through voice commands , ensuring equal participation and enjoyment of the game</a:t>
            </a:r>
          </a:p>
          <a:p>
            <a:endParaRPr lang="en-US" dirty="0"/>
          </a:p>
        </p:txBody>
      </p:sp>
    </p:spTree>
    <p:extLst>
      <p:ext uri="{BB962C8B-B14F-4D97-AF65-F5344CB8AC3E}">
        <p14:creationId xmlns:p14="http://schemas.microsoft.com/office/powerpoint/2010/main" val="42519052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7188" t="5978" r="17188"/>
          <a:stretch/>
        </p:blipFill>
        <p:spPr>
          <a:xfrm>
            <a:off x="1" y="0"/>
            <a:ext cx="5486400" cy="10515600"/>
          </a:xfrm>
          <a:prstGeom prst="rect">
            <a:avLst/>
          </a:prstGeom>
        </p:spPr>
      </p:pic>
      <p:sp>
        <p:nvSpPr>
          <p:cNvPr id="3" name="TextBox 2"/>
          <p:cNvSpPr txBox="1"/>
          <p:nvPr/>
        </p:nvSpPr>
        <p:spPr>
          <a:xfrm>
            <a:off x="9753600" y="437103"/>
            <a:ext cx="9601201" cy="1059422"/>
          </a:xfrm>
          <a:prstGeom prst="rect">
            <a:avLst/>
          </a:prstGeom>
          <a:noFill/>
        </p:spPr>
        <p:txBody>
          <a:bodyPr wrap="square" lIns="150016" tIns="75008" rIns="150016" bIns="75008" rtlCol="0">
            <a:spAutoFit/>
          </a:bodyPr>
          <a:lstStyle/>
          <a:p>
            <a:r>
              <a:rPr lang="en-US" sz="5900" b="1" dirty="0">
                <a:latin typeface="Times New Roman" pitchFamily="18" charset="0"/>
                <a:cs typeface="Times New Roman" pitchFamily="18" charset="0"/>
              </a:rPr>
              <a:t>ABSTRACT</a:t>
            </a:r>
          </a:p>
        </p:txBody>
      </p:sp>
      <p:cxnSp>
        <p:nvCxnSpPr>
          <p:cNvPr id="5" name="Straight Connector 4"/>
          <p:cNvCxnSpPr/>
          <p:nvPr/>
        </p:nvCxnSpPr>
        <p:spPr>
          <a:xfrm>
            <a:off x="9648824" y="1462334"/>
            <a:ext cx="4343401"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953126" y="1828800"/>
            <a:ext cx="11734799" cy="7214953"/>
          </a:xfrm>
          <a:prstGeom prst="rect">
            <a:avLst/>
          </a:prstGeom>
          <a:noFill/>
        </p:spPr>
        <p:txBody>
          <a:bodyPr wrap="square" lIns="150016" tIns="75008" rIns="150016" bIns="75008" rtlCol="0">
            <a:spAutoFit/>
          </a:bodyPr>
          <a:lstStyle/>
          <a:p>
            <a:pPr algn="just">
              <a:lnSpc>
                <a:spcPct val="150000"/>
              </a:lnSpc>
            </a:pPr>
            <a:r>
              <a:rPr lang="en-US" dirty="0" smtClean="0">
                <a:latin typeface="Times New Roman" pitchFamily="18" charset="0"/>
                <a:cs typeface="Times New Roman" pitchFamily="18" charset="0"/>
              </a:rPr>
              <a:t>	</a:t>
            </a:r>
            <a:r>
              <a:rPr lang="en-US" sz="3200" dirty="0" err="1">
                <a:latin typeface="Times New Roman" pitchFamily="18" charset="0"/>
                <a:cs typeface="Times New Roman" pitchFamily="18" charset="0"/>
              </a:rPr>
              <a:t>EchoKnight</a:t>
            </a:r>
            <a:r>
              <a:rPr lang="en-US" sz="3200" dirty="0">
                <a:latin typeface="Times New Roman" pitchFamily="18" charset="0"/>
                <a:cs typeface="Times New Roman" pitchFamily="18" charset="0"/>
              </a:rPr>
              <a:t> is an innovative chess app that revolutionizes gameplay with voice recognition, allowing players to control moves via voice commands. Designed for accessibility, it suits all skill levels and abilities, including children, visually impaired users, and those with physical disabilities</a:t>
            </a:r>
            <a:r>
              <a:rPr lang="en-US" sz="3200" dirty="0" smtClean="0">
                <a:latin typeface="Times New Roman" pitchFamily="18" charset="0"/>
                <a:cs typeface="Times New Roman" pitchFamily="18" charset="0"/>
              </a:rPr>
              <a:t>. </a:t>
            </a:r>
            <a:r>
              <a:rPr lang="en-US" sz="3200" dirty="0">
                <a:latin typeface="Times New Roman" pitchFamily="18" charset="0"/>
                <a:cs typeface="Times New Roman" pitchFamily="18" charset="0"/>
              </a:rPr>
              <a:t>Advanced algorithms enhance gameplay, while stunning graphics, animations, and sound effects bring each move to life. Combining inclusivity with cutting-edge technology, </a:t>
            </a:r>
            <a:r>
              <a:rPr lang="en-US" sz="3200" dirty="0" err="1">
                <a:latin typeface="Times New Roman" pitchFamily="18" charset="0"/>
                <a:cs typeface="Times New Roman" pitchFamily="18" charset="0"/>
              </a:rPr>
              <a:t>EchoKnight</a:t>
            </a:r>
            <a:r>
              <a:rPr lang="en-US" sz="3200" dirty="0">
                <a:latin typeface="Times New Roman" pitchFamily="18" charset="0"/>
                <a:cs typeface="Times New Roman" pitchFamily="18" charset="0"/>
              </a:rPr>
              <a:t> redefines chess for everyone.</a:t>
            </a:r>
          </a:p>
          <a:p>
            <a:pPr algn="just">
              <a:lnSpc>
                <a:spcPct val="150000"/>
              </a:lnSpc>
            </a:pPr>
            <a:endParaRPr lang="en-US" dirty="0" smtClean="0">
              <a:latin typeface="Times New Roman" pitchFamily="18" charset="0"/>
              <a:cs typeface="Times New Roman" pitchFamily="18" charset="0"/>
            </a:endParaRPr>
          </a:p>
          <a:p>
            <a:endParaRPr lang="en-US" dirty="0"/>
          </a:p>
        </p:txBody>
      </p:sp>
    </p:spTree>
    <p:extLst>
      <p:ext uri="{BB962C8B-B14F-4D97-AF65-F5344CB8AC3E}">
        <p14:creationId xmlns:p14="http://schemas.microsoft.com/office/powerpoint/2010/main" val="7587271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18289" y="0"/>
            <a:ext cx="5659772" cy="10515600"/>
          </a:xfrm>
          <a:prstGeom prst="rect">
            <a:avLst/>
          </a:prstGeom>
        </p:spPr>
      </p:pic>
      <p:sp>
        <p:nvSpPr>
          <p:cNvPr id="3" name="TextBox 2"/>
          <p:cNvSpPr txBox="1"/>
          <p:nvPr/>
        </p:nvSpPr>
        <p:spPr>
          <a:xfrm>
            <a:off x="3505200" y="319265"/>
            <a:ext cx="8305800" cy="1461939"/>
          </a:xfrm>
          <a:prstGeom prst="rect">
            <a:avLst/>
          </a:prstGeom>
          <a:noFill/>
        </p:spPr>
        <p:txBody>
          <a:bodyPr wrap="square" rtlCol="0">
            <a:spAutoFit/>
          </a:bodyPr>
          <a:lstStyle/>
          <a:p>
            <a:r>
              <a:rPr lang="en-US" sz="5900" b="1" dirty="0" smtClean="0">
                <a:solidFill>
                  <a:srgbClr val="163C3F"/>
                </a:solidFill>
                <a:latin typeface="Times New Roman" pitchFamily="18" charset="0"/>
                <a:ea typeface="League Spartan"/>
                <a:cs typeface="Times New Roman" pitchFamily="18" charset="0"/>
                <a:sym typeface="League Spartan"/>
              </a:rPr>
              <a:t>WORKFLOW</a:t>
            </a:r>
          </a:p>
          <a:p>
            <a:endParaRPr lang="en-US" dirty="0"/>
          </a:p>
        </p:txBody>
      </p:sp>
      <p:cxnSp>
        <p:nvCxnSpPr>
          <p:cNvPr id="4" name="Straight Connector 3"/>
          <p:cNvCxnSpPr/>
          <p:nvPr/>
        </p:nvCxnSpPr>
        <p:spPr>
          <a:xfrm>
            <a:off x="3810000" y="1396606"/>
            <a:ext cx="4343401"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3819939" y="1781204"/>
            <a:ext cx="4350025" cy="119059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33400" y="3505200"/>
            <a:ext cx="4419600" cy="119059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086600" y="3505200"/>
            <a:ext cx="4038600" cy="119059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46653" y="5900694"/>
            <a:ext cx="4419600" cy="119059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705600" y="5853098"/>
            <a:ext cx="4419600" cy="119059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505200" y="8077200"/>
            <a:ext cx="4419600" cy="119059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a:stCxn id="5" idx="2"/>
          </p:cNvCxnSpPr>
          <p:nvPr/>
        </p:nvCxnSpPr>
        <p:spPr>
          <a:xfrm flipH="1">
            <a:off x="4966253" y="2971800"/>
            <a:ext cx="1028699" cy="838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5" idx="2"/>
          </p:cNvCxnSpPr>
          <p:nvPr/>
        </p:nvCxnSpPr>
        <p:spPr>
          <a:xfrm>
            <a:off x="5994952" y="2971800"/>
            <a:ext cx="1091648" cy="838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362200" y="5257800"/>
            <a:ext cx="6553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8915400" y="5257800"/>
            <a:ext cx="0" cy="6428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2362200" y="5257800"/>
            <a:ext cx="0" cy="59529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981700" y="4695796"/>
            <a:ext cx="11049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5981700" y="4695796"/>
            <a:ext cx="0" cy="5620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5994952" y="7091290"/>
            <a:ext cx="1929848" cy="9859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3810000" y="7091290"/>
            <a:ext cx="1670602" cy="9859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966253" y="2084179"/>
            <a:ext cx="2441299" cy="707886"/>
          </a:xfrm>
          <a:prstGeom prst="rect">
            <a:avLst/>
          </a:prstGeom>
          <a:noFill/>
        </p:spPr>
        <p:txBody>
          <a:bodyPr wrap="square" rtlCol="0">
            <a:spAutoFit/>
          </a:bodyPr>
          <a:lstStyle/>
          <a:p>
            <a:r>
              <a:rPr lang="en-US" sz="4000" b="1" dirty="0" smtClean="0">
                <a:solidFill>
                  <a:schemeClr val="bg1"/>
                </a:solidFill>
                <a:latin typeface="Times New Roman" pitchFamily="18" charset="0"/>
                <a:cs typeface="Times New Roman" pitchFamily="18" charset="0"/>
              </a:rPr>
              <a:t>START</a:t>
            </a:r>
            <a:endParaRPr lang="en-US" sz="4000" b="1" dirty="0">
              <a:solidFill>
                <a:schemeClr val="bg1"/>
              </a:solidFill>
              <a:latin typeface="Times New Roman" pitchFamily="18" charset="0"/>
              <a:cs typeface="Times New Roman" pitchFamily="18" charset="0"/>
            </a:endParaRPr>
          </a:p>
        </p:txBody>
      </p:sp>
      <p:sp>
        <p:nvSpPr>
          <p:cNvPr id="47" name="TextBox 46"/>
          <p:cNvSpPr txBox="1"/>
          <p:nvPr/>
        </p:nvSpPr>
        <p:spPr>
          <a:xfrm>
            <a:off x="7530548" y="3810636"/>
            <a:ext cx="3594652" cy="707886"/>
          </a:xfrm>
          <a:prstGeom prst="rect">
            <a:avLst/>
          </a:prstGeom>
          <a:noFill/>
        </p:spPr>
        <p:txBody>
          <a:bodyPr wrap="square" rtlCol="0">
            <a:spAutoFit/>
          </a:bodyPr>
          <a:lstStyle/>
          <a:p>
            <a:r>
              <a:rPr lang="en-US" sz="4000" b="1" dirty="0" smtClean="0">
                <a:solidFill>
                  <a:schemeClr val="bg1"/>
                </a:solidFill>
                <a:latin typeface="Times New Roman" pitchFamily="18" charset="0"/>
                <a:cs typeface="Times New Roman" pitchFamily="18" charset="0"/>
              </a:rPr>
              <a:t>NEW GAME</a:t>
            </a:r>
            <a:endParaRPr lang="en-US" sz="4000" b="1" dirty="0">
              <a:solidFill>
                <a:schemeClr val="bg1"/>
              </a:solidFill>
              <a:latin typeface="Times New Roman" pitchFamily="18" charset="0"/>
              <a:cs typeface="Times New Roman" pitchFamily="18" charset="0"/>
            </a:endParaRPr>
          </a:p>
        </p:txBody>
      </p:sp>
      <p:sp>
        <p:nvSpPr>
          <p:cNvPr id="48" name="TextBox 47"/>
          <p:cNvSpPr txBox="1"/>
          <p:nvPr/>
        </p:nvSpPr>
        <p:spPr>
          <a:xfrm>
            <a:off x="1521101" y="3823499"/>
            <a:ext cx="2981739" cy="707886"/>
          </a:xfrm>
          <a:prstGeom prst="rect">
            <a:avLst/>
          </a:prstGeom>
          <a:noFill/>
        </p:spPr>
        <p:txBody>
          <a:bodyPr wrap="square" rtlCol="0">
            <a:spAutoFit/>
          </a:bodyPr>
          <a:lstStyle/>
          <a:p>
            <a:r>
              <a:rPr lang="en-US" sz="4000" b="1" dirty="0" smtClean="0">
                <a:solidFill>
                  <a:schemeClr val="bg1"/>
                </a:solidFill>
                <a:latin typeface="Times New Roman" pitchFamily="18" charset="0"/>
                <a:cs typeface="Times New Roman" pitchFamily="18" charset="0"/>
              </a:rPr>
              <a:t>EXIT</a:t>
            </a:r>
            <a:endParaRPr lang="en-US" sz="4000" b="1" dirty="0">
              <a:solidFill>
                <a:schemeClr val="bg1"/>
              </a:solidFill>
              <a:latin typeface="Times New Roman" pitchFamily="18" charset="0"/>
              <a:cs typeface="Times New Roman" pitchFamily="18" charset="0"/>
            </a:endParaRPr>
          </a:p>
        </p:txBody>
      </p:sp>
      <p:sp>
        <p:nvSpPr>
          <p:cNvPr id="49" name="TextBox 48"/>
          <p:cNvSpPr txBox="1"/>
          <p:nvPr/>
        </p:nvSpPr>
        <p:spPr>
          <a:xfrm>
            <a:off x="1590261" y="6171397"/>
            <a:ext cx="2981739" cy="707886"/>
          </a:xfrm>
          <a:prstGeom prst="rect">
            <a:avLst/>
          </a:prstGeom>
          <a:noFill/>
        </p:spPr>
        <p:txBody>
          <a:bodyPr wrap="square" rtlCol="0">
            <a:spAutoFit/>
          </a:bodyPr>
          <a:lstStyle/>
          <a:p>
            <a:r>
              <a:rPr lang="en-US" sz="4000" b="1" dirty="0" smtClean="0">
                <a:solidFill>
                  <a:schemeClr val="bg1"/>
                </a:solidFill>
                <a:latin typeface="Times New Roman" pitchFamily="18" charset="0"/>
                <a:cs typeface="Times New Roman" pitchFamily="18" charset="0"/>
              </a:rPr>
              <a:t>BY VOICE</a:t>
            </a:r>
            <a:endParaRPr lang="en-US" sz="4000" b="1" dirty="0">
              <a:solidFill>
                <a:schemeClr val="bg1"/>
              </a:solidFill>
              <a:latin typeface="Times New Roman" pitchFamily="18" charset="0"/>
              <a:cs typeface="Times New Roman" pitchFamily="18" charset="0"/>
            </a:endParaRPr>
          </a:p>
        </p:txBody>
      </p:sp>
      <p:sp>
        <p:nvSpPr>
          <p:cNvPr id="50" name="TextBox 49"/>
          <p:cNvSpPr txBox="1"/>
          <p:nvPr/>
        </p:nvSpPr>
        <p:spPr>
          <a:xfrm>
            <a:off x="7576517" y="6094453"/>
            <a:ext cx="3006587" cy="707886"/>
          </a:xfrm>
          <a:prstGeom prst="rect">
            <a:avLst/>
          </a:prstGeom>
          <a:noFill/>
        </p:spPr>
        <p:txBody>
          <a:bodyPr wrap="square" rtlCol="0">
            <a:spAutoFit/>
          </a:bodyPr>
          <a:lstStyle/>
          <a:p>
            <a:r>
              <a:rPr lang="en-US" sz="4000" b="1" dirty="0" smtClean="0">
                <a:solidFill>
                  <a:schemeClr val="bg1"/>
                </a:solidFill>
                <a:latin typeface="Times New Roman" pitchFamily="18" charset="0"/>
                <a:cs typeface="Times New Roman" pitchFamily="18" charset="0"/>
              </a:rPr>
              <a:t>BY MOUSE</a:t>
            </a:r>
            <a:endParaRPr lang="en-US" sz="4000" b="1" dirty="0">
              <a:solidFill>
                <a:schemeClr val="bg1"/>
              </a:solidFill>
              <a:latin typeface="Times New Roman" pitchFamily="18" charset="0"/>
              <a:cs typeface="Times New Roman" pitchFamily="18" charset="0"/>
            </a:endParaRPr>
          </a:p>
        </p:txBody>
      </p:sp>
      <p:sp>
        <p:nvSpPr>
          <p:cNvPr id="51" name="TextBox 50"/>
          <p:cNvSpPr txBox="1"/>
          <p:nvPr/>
        </p:nvSpPr>
        <p:spPr>
          <a:xfrm>
            <a:off x="4863548" y="8439782"/>
            <a:ext cx="2927903" cy="707886"/>
          </a:xfrm>
          <a:prstGeom prst="rect">
            <a:avLst/>
          </a:prstGeom>
          <a:noFill/>
        </p:spPr>
        <p:txBody>
          <a:bodyPr wrap="square" rtlCol="0">
            <a:spAutoFit/>
          </a:bodyPr>
          <a:lstStyle/>
          <a:p>
            <a:r>
              <a:rPr lang="en-US" sz="4000" b="1" dirty="0" smtClean="0">
                <a:solidFill>
                  <a:schemeClr val="bg1"/>
                </a:solidFill>
                <a:latin typeface="Times New Roman" pitchFamily="18" charset="0"/>
                <a:cs typeface="Times New Roman" pitchFamily="18" charset="0"/>
              </a:rPr>
              <a:t>PLAY</a:t>
            </a:r>
            <a:endParaRPr lang="en-US" sz="4000" b="1"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798731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a:off x="4572000" y="1752601"/>
            <a:ext cx="8229600" cy="336216"/>
          </a:xfrm>
          <a:custGeom>
            <a:avLst/>
            <a:gdLst/>
            <a:ahLst/>
            <a:cxnLst/>
            <a:rect l="l" t="t" r="r" b="b"/>
            <a:pathLst>
              <a:path w="7315200" h="252707">
                <a:moveTo>
                  <a:pt x="0" y="0"/>
                </a:moveTo>
                <a:lnTo>
                  <a:pt x="7315200" y="0"/>
                </a:lnTo>
                <a:lnTo>
                  <a:pt x="7315200" y="252707"/>
                </a:lnTo>
                <a:lnTo>
                  <a:pt x="0" y="252707"/>
                </a:lnTo>
                <a:lnTo>
                  <a:pt x="0" y="0"/>
                </a:lnTo>
                <a:close/>
              </a:path>
            </a:pathLst>
          </a:custGeom>
          <a:blipFill>
            <a:blip r:embed="rId2" cstate="print">
              <a:extLst>
                <a:ext uri="{96DAC541-7B7A-43D3-8B79-37D633B846F1}">
                  <asvg:svgBlip xmlns="" xmlns:asvg="http://schemas.microsoft.com/office/drawing/2016/SVG/main" r:embed="rId9"/>
                </a:ext>
              </a:extLst>
            </a:blip>
            <a:stretch>
              <a:fillRect/>
            </a:stretch>
          </a:blipFill>
        </p:spPr>
      </p:sp>
      <p:sp>
        <p:nvSpPr>
          <p:cNvPr id="10" name="TextBox 10"/>
          <p:cNvSpPr txBox="1"/>
          <p:nvPr/>
        </p:nvSpPr>
        <p:spPr>
          <a:xfrm>
            <a:off x="3276600" y="895774"/>
            <a:ext cx="10896600" cy="917630"/>
          </a:xfrm>
          <a:prstGeom prst="rect">
            <a:avLst/>
          </a:prstGeom>
        </p:spPr>
        <p:txBody>
          <a:bodyPr wrap="square" lIns="0" tIns="0" rIns="0" bIns="0" rtlCol="0" anchor="t">
            <a:spAutoFit/>
          </a:bodyPr>
          <a:lstStyle/>
          <a:p>
            <a:pPr algn="ctr">
              <a:lnSpc>
                <a:spcPts val="7000"/>
              </a:lnSpc>
            </a:pPr>
            <a:r>
              <a:rPr lang="en-US" sz="6000" b="1" dirty="0" smtClean="0">
                <a:latin typeface="Times New Roman" pitchFamily="18" charset="0"/>
                <a:ea typeface="League Spartan"/>
                <a:cs typeface="Times New Roman" pitchFamily="18" charset="0"/>
                <a:sym typeface="League Spartan"/>
              </a:rPr>
              <a:t>LITERATURE  SURVEY</a:t>
            </a:r>
            <a:endParaRPr lang="en-US" sz="6000" b="1" dirty="0">
              <a:latin typeface="Times New Roman" pitchFamily="18" charset="0"/>
              <a:ea typeface="League Spartan"/>
              <a:cs typeface="Times New Roman" pitchFamily="18" charset="0"/>
              <a:sym typeface="League Spartan"/>
            </a:endParaRPr>
          </a:p>
        </p:txBody>
      </p:sp>
      <p:graphicFrame>
        <p:nvGraphicFramePr>
          <p:cNvPr id="9" name="Table 8"/>
          <p:cNvGraphicFramePr>
            <a:graphicFrameLocks noGrp="1"/>
          </p:cNvGraphicFramePr>
          <p:nvPr>
            <p:extLst>
              <p:ext uri="{D42A27DB-BD31-4B8C-83A1-F6EECF244321}">
                <p14:modId xmlns:p14="http://schemas.microsoft.com/office/powerpoint/2010/main" val="651049389"/>
              </p:ext>
            </p:extLst>
          </p:nvPr>
        </p:nvGraphicFramePr>
        <p:xfrm>
          <a:off x="1066800" y="2297854"/>
          <a:ext cx="16154399" cy="1012613"/>
        </p:xfrm>
        <a:graphic>
          <a:graphicData uri="http://schemas.openxmlformats.org/drawingml/2006/table">
            <a:tbl>
              <a:tblPr firstRow="1" bandRow="1">
                <a:tableStyleId>{5C22544A-7EE6-4342-B048-85BDC9FD1C3A}</a:tableStyleId>
              </a:tblPr>
              <a:tblGrid>
                <a:gridCol w="2199117"/>
                <a:gridCol w="2275318"/>
                <a:gridCol w="2502850"/>
                <a:gridCol w="2578693"/>
                <a:gridCol w="3033757"/>
                <a:gridCol w="3564664"/>
              </a:tblGrid>
              <a:tr h="1012613">
                <a:tc>
                  <a:txBody>
                    <a:bodyPr/>
                    <a:lstStyle/>
                    <a:p>
                      <a:pPr algn="ctr"/>
                      <a:r>
                        <a:rPr lang="en-US" sz="2900" dirty="0" smtClean="0">
                          <a:latin typeface="Times New Roman" pitchFamily="18" charset="0"/>
                          <a:cs typeface="Times New Roman" pitchFamily="18" charset="0"/>
                        </a:rPr>
                        <a:t>TITLE</a:t>
                      </a:r>
                      <a:endParaRPr lang="en-US" sz="2900" dirty="0">
                        <a:latin typeface="Times New Roman" pitchFamily="18" charset="0"/>
                        <a:cs typeface="Times New Roman" pitchFamily="18" charset="0"/>
                      </a:endParaRPr>
                    </a:p>
                  </a:txBody>
                  <a:tcPr marT="46736" marB="46736">
                    <a:solidFill>
                      <a:schemeClr val="tx2">
                        <a:lumMod val="50000"/>
                      </a:schemeClr>
                    </a:solidFill>
                  </a:tcPr>
                </a:tc>
                <a:tc>
                  <a:txBody>
                    <a:bodyPr/>
                    <a:lstStyle/>
                    <a:p>
                      <a:pPr algn="ctr"/>
                      <a:r>
                        <a:rPr lang="en-US" sz="2900" dirty="0" smtClean="0">
                          <a:latin typeface="Times New Roman" pitchFamily="18" charset="0"/>
                          <a:cs typeface="Times New Roman" pitchFamily="18" charset="0"/>
                        </a:rPr>
                        <a:t>YEAR</a:t>
                      </a:r>
                      <a:endParaRPr lang="en-US" sz="2900" dirty="0">
                        <a:latin typeface="Times New Roman" pitchFamily="18" charset="0"/>
                        <a:cs typeface="Times New Roman" pitchFamily="18" charset="0"/>
                      </a:endParaRPr>
                    </a:p>
                  </a:txBody>
                  <a:tcPr marT="46736" marB="46736">
                    <a:solidFill>
                      <a:schemeClr val="tx2">
                        <a:lumMod val="50000"/>
                      </a:schemeClr>
                    </a:solidFill>
                  </a:tcPr>
                </a:tc>
                <a:tc>
                  <a:txBody>
                    <a:bodyPr/>
                    <a:lstStyle/>
                    <a:p>
                      <a:pPr algn="ctr"/>
                      <a:r>
                        <a:rPr lang="en-US" sz="2900" dirty="0" smtClean="0">
                          <a:latin typeface="Times New Roman" pitchFamily="18" charset="0"/>
                          <a:cs typeface="Times New Roman" pitchFamily="18" charset="0"/>
                        </a:rPr>
                        <a:t>AUTHOR</a:t>
                      </a:r>
                      <a:endParaRPr lang="en-US" sz="2900" dirty="0">
                        <a:latin typeface="Times New Roman" pitchFamily="18" charset="0"/>
                        <a:cs typeface="Times New Roman" pitchFamily="18" charset="0"/>
                      </a:endParaRPr>
                    </a:p>
                  </a:txBody>
                  <a:tcPr marT="46736" marB="46736">
                    <a:solidFill>
                      <a:schemeClr val="tx2">
                        <a:lumMod val="50000"/>
                      </a:schemeClr>
                    </a:solidFill>
                  </a:tcPr>
                </a:tc>
                <a:tc>
                  <a:txBody>
                    <a:bodyPr/>
                    <a:lstStyle/>
                    <a:p>
                      <a:r>
                        <a:rPr lang="en-US" sz="2900" dirty="0" smtClean="0">
                          <a:latin typeface="Times New Roman" pitchFamily="18" charset="0"/>
                          <a:cs typeface="Times New Roman" pitchFamily="18" charset="0"/>
                        </a:rPr>
                        <a:t>FEATURES</a:t>
                      </a:r>
                      <a:endParaRPr lang="en-US" sz="2900" dirty="0">
                        <a:latin typeface="Times New Roman" pitchFamily="18" charset="0"/>
                        <a:cs typeface="Times New Roman" pitchFamily="18" charset="0"/>
                      </a:endParaRPr>
                    </a:p>
                  </a:txBody>
                  <a:tcPr marT="46736" marB="46736">
                    <a:solidFill>
                      <a:schemeClr val="tx2">
                        <a:lumMod val="50000"/>
                      </a:schemeClr>
                    </a:solidFill>
                  </a:tcPr>
                </a:tc>
                <a:tc>
                  <a:txBody>
                    <a:bodyPr/>
                    <a:lstStyle/>
                    <a:p>
                      <a:r>
                        <a:rPr lang="en-US" sz="2900" dirty="0" smtClean="0">
                          <a:latin typeface="Times New Roman" pitchFamily="18" charset="0"/>
                          <a:cs typeface="Times New Roman" pitchFamily="18" charset="0"/>
                        </a:rPr>
                        <a:t>ADVANTAGES</a:t>
                      </a:r>
                      <a:endParaRPr lang="en-US" sz="2900" dirty="0">
                        <a:latin typeface="Times New Roman" pitchFamily="18" charset="0"/>
                        <a:cs typeface="Times New Roman" pitchFamily="18" charset="0"/>
                      </a:endParaRPr>
                    </a:p>
                  </a:txBody>
                  <a:tcPr marT="46736" marB="46736">
                    <a:solidFill>
                      <a:schemeClr val="tx2">
                        <a:lumMod val="50000"/>
                      </a:schemeClr>
                    </a:solidFill>
                  </a:tcPr>
                </a:tc>
                <a:tc>
                  <a:txBody>
                    <a:bodyPr/>
                    <a:lstStyle/>
                    <a:p>
                      <a:r>
                        <a:rPr lang="en-US" sz="2900" dirty="0" smtClean="0">
                          <a:latin typeface="Times New Roman" pitchFamily="18" charset="0"/>
                          <a:cs typeface="Times New Roman" pitchFamily="18" charset="0"/>
                        </a:rPr>
                        <a:t>DISADVANTAGES</a:t>
                      </a:r>
                      <a:endParaRPr lang="en-US" sz="2900" dirty="0">
                        <a:latin typeface="Times New Roman" pitchFamily="18" charset="0"/>
                        <a:cs typeface="Times New Roman" pitchFamily="18" charset="0"/>
                      </a:endParaRPr>
                    </a:p>
                  </a:txBody>
                  <a:tcPr marT="46736" marB="46736">
                    <a:solidFill>
                      <a:schemeClr val="tx2">
                        <a:lumMod val="50000"/>
                      </a:schemeClr>
                    </a:solid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058641136"/>
              </p:ext>
            </p:extLst>
          </p:nvPr>
        </p:nvGraphicFramePr>
        <p:xfrm>
          <a:off x="1066800" y="3435096"/>
          <a:ext cx="16154400" cy="2051304"/>
        </p:xfrm>
        <a:graphic>
          <a:graphicData uri="http://schemas.openxmlformats.org/drawingml/2006/table">
            <a:tbl>
              <a:tblPr firstRow="1" bandRow="1">
                <a:tableStyleId>{5C22544A-7EE6-4342-B048-85BDC9FD1C3A}</a:tableStyleId>
              </a:tblPr>
              <a:tblGrid>
                <a:gridCol w="2171530"/>
                <a:gridCol w="2324270"/>
                <a:gridCol w="2514600"/>
                <a:gridCol w="2590800"/>
                <a:gridCol w="2971800"/>
                <a:gridCol w="3581400"/>
              </a:tblGrid>
              <a:tr h="2051304">
                <a:tc>
                  <a:txBody>
                    <a:bodyPr/>
                    <a:lstStyle/>
                    <a:p>
                      <a:pPr algn="just"/>
                      <a:endParaRPr lang="en-US" sz="1800" b="0" dirty="0" smtClean="0">
                        <a:solidFill>
                          <a:schemeClr val="tx1"/>
                        </a:solidFill>
                        <a:latin typeface="Times New Roman" pitchFamily="18" charset="0"/>
                        <a:cs typeface="Times New Roman" pitchFamily="18" charset="0"/>
                      </a:endParaRPr>
                    </a:p>
                    <a:p>
                      <a:pPr algn="just"/>
                      <a:r>
                        <a:rPr lang="en-US" sz="1800" b="0" dirty="0" smtClean="0">
                          <a:solidFill>
                            <a:schemeClr val="tx1"/>
                          </a:solidFill>
                          <a:latin typeface="Times New Roman" pitchFamily="18" charset="0"/>
                          <a:cs typeface="Times New Roman" pitchFamily="18" charset="0"/>
                        </a:rPr>
                        <a:t>Speech</a:t>
                      </a:r>
                      <a:r>
                        <a:rPr lang="en-US" sz="1800" b="0" baseline="0" dirty="0" smtClean="0">
                          <a:solidFill>
                            <a:schemeClr val="tx1"/>
                          </a:solidFill>
                          <a:latin typeface="Times New Roman" pitchFamily="18" charset="0"/>
                          <a:cs typeface="Times New Roman" pitchFamily="18" charset="0"/>
                        </a:rPr>
                        <a:t>  recognition based chess system for visually challenged </a:t>
                      </a:r>
                      <a:r>
                        <a:rPr lang="en-US" sz="3100" b="0" baseline="0" dirty="0" smtClean="0">
                          <a:solidFill>
                            <a:schemeClr val="tx1"/>
                          </a:solidFill>
                          <a:latin typeface="Times New Roman" pitchFamily="18" charset="0"/>
                          <a:cs typeface="Times New Roman" pitchFamily="18" charset="0"/>
                        </a:rPr>
                        <a:t>.</a:t>
                      </a:r>
                      <a:endParaRPr lang="en-US" sz="3100" b="0" dirty="0" smtClean="0">
                        <a:solidFill>
                          <a:schemeClr val="tx1"/>
                        </a:solidFill>
                        <a:latin typeface="Times New Roman" pitchFamily="18" charset="0"/>
                        <a:cs typeface="Times New Roman" pitchFamily="18" charset="0"/>
                      </a:endParaRPr>
                    </a:p>
                  </a:txBody>
                  <a:tcPr marT="46736" marB="46736">
                    <a:solidFill>
                      <a:schemeClr val="accent2">
                        <a:lumMod val="40000"/>
                        <a:lumOff val="60000"/>
                      </a:schemeClr>
                    </a:solidFill>
                  </a:tcPr>
                </a:tc>
                <a:tc>
                  <a:txBody>
                    <a:bodyPr/>
                    <a:lstStyle/>
                    <a:p>
                      <a:pPr algn="just"/>
                      <a:endParaRPr lang="en-US" sz="1800" b="0" dirty="0" smtClean="0">
                        <a:solidFill>
                          <a:schemeClr val="tx1"/>
                        </a:solidFill>
                        <a:latin typeface="Times New Roman" pitchFamily="18" charset="0"/>
                        <a:cs typeface="Times New Roman" pitchFamily="18" charset="0"/>
                      </a:endParaRPr>
                    </a:p>
                    <a:p>
                      <a:pPr algn="just"/>
                      <a:endParaRPr lang="en-US" sz="1800" b="0" dirty="0" smtClean="0">
                        <a:solidFill>
                          <a:schemeClr val="tx1"/>
                        </a:solidFill>
                        <a:latin typeface="Times New Roman" pitchFamily="18" charset="0"/>
                        <a:cs typeface="Times New Roman" pitchFamily="18" charset="0"/>
                      </a:endParaRPr>
                    </a:p>
                    <a:p>
                      <a:pPr algn="just"/>
                      <a:r>
                        <a:rPr lang="en-US" sz="1800" b="0" dirty="0" smtClean="0">
                          <a:solidFill>
                            <a:schemeClr val="tx1"/>
                          </a:solidFill>
                          <a:latin typeface="Times New Roman" pitchFamily="18" charset="0"/>
                          <a:cs typeface="Times New Roman" pitchFamily="18" charset="0"/>
                        </a:rPr>
                        <a:t>          2017</a:t>
                      </a:r>
                    </a:p>
                  </a:txBody>
                  <a:tcPr marT="46736" marB="46736">
                    <a:solidFill>
                      <a:schemeClr val="accent2">
                        <a:lumMod val="40000"/>
                        <a:lumOff val="60000"/>
                      </a:schemeClr>
                    </a:solidFill>
                  </a:tcPr>
                </a:tc>
                <a:tc>
                  <a:txBody>
                    <a:bodyPr/>
                    <a:lstStyle/>
                    <a:p>
                      <a:endParaRPr lang="en-US" sz="1800" b="0" dirty="0" smtClean="0">
                        <a:solidFill>
                          <a:schemeClr val="tx1"/>
                        </a:solidFill>
                        <a:latin typeface="Times New Roman" pitchFamily="18" charset="0"/>
                        <a:cs typeface="Times New Roman" pitchFamily="18" charset="0"/>
                      </a:endParaRPr>
                    </a:p>
                    <a:p>
                      <a:endParaRPr lang="en-US" sz="1800" b="0" dirty="0" smtClean="0">
                        <a:solidFill>
                          <a:schemeClr val="tx1"/>
                        </a:solidFill>
                        <a:latin typeface="Times New Roman" pitchFamily="18" charset="0"/>
                        <a:cs typeface="Times New Roman" pitchFamily="18" charset="0"/>
                      </a:endParaRPr>
                    </a:p>
                    <a:p>
                      <a:r>
                        <a:rPr lang="en-US" sz="1800" b="0" dirty="0" err="1" smtClean="0">
                          <a:solidFill>
                            <a:schemeClr val="tx1"/>
                          </a:solidFill>
                          <a:latin typeface="Times New Roman" pitchFamily="18" charset="0"/>
                          <a:cs typeface="Times New Roman" pitchFamily="18" charset="0"/>
                        </a:rPr>
                        <a:t>Neha</a:t>
                      </a:r>
                      <a:r>
                        <a:rPr lang="en-US" sz="1800" b="0" baseline="0" dirty="0" smtClean="0">
                          <a:solidFill>
                            <a:schemeClr val="tx1"/>
                          </a:solidFill>
                          <a:latin typeface="Times New Roman" pitchFamily="18" charset="0"/>
                          <a:cs typeface="Times New Roman" pitchFamily="18" charset="0"/>
                        </a:rPr>
                        <a:t> Jain, </a:t>
                      </a:r>
                      <a:r>
                        <a:rPr lang="en-US" sz="1800" b="0" baseline="0" dirty="0" err="1" smtClean="0">
                          <a:solidFill>
                            <a:schemeClr val="tx1"/>
                          </a:solidFill>
                          <a:latin typeface="Times New Roman" pitchFamily="18" charset="0"/>
                          <a:cs typeface="Times New Roman" pitchFamily="18" charset="0"/>
                        </a:rPr>
                        <a:t>Somya</a:t>
                      </a:r>
                      <a:r>
                        <a:rPr lang="en-US" sz="1800" b="0" baseline="0" dirty="0" smtClean="0">
                          <a:solidFill>
                            <a:schemeClr val="tx1"/>
                          </a:solidFill>
                          <a:latin typeface="Times New Roman" pitchFamily="18" charset="0"/>
                          <a:cs typeface="Times New Roman" pitchFamily="18" charset="0"/>
                        </a:rPr>
                        <a:t> </a:t>
                      </a:r>
                      <a:r>
                        <a:rPr lang="en-US" sz="1800" b="0" baseline="0" dirty="0" err="1" smtClean="0">
                          <a:solidFill>
                            <a:schemeClr val="tx1"/>
                          </a:solidFill>
                          <a:latin typeface="Times New Roman" pitchFamily="18" charset="0"/>
                          <a:cs typeface="Times New Roman" pitchFamily="18" charset="0"/>
                        </a:rPr>
                        <a:t>Rastogi</a:t>
                      </a:r>
                      <a:r>
                        <a:rPr lang="en-US" sz="1800" b="0" baseline="0" dirty="0" smtClean="0">
                          <a:solidFill>
                            <a:schemeClr val="tx1"/>
                          </a:solidFill>
                          <a:latin typeface="Times New Roman" pitchFamily="18" charset="0"/>
                          <a:cs typeface="Times New Roman" pitchFamily="18" charset="0"/>
                        </a:rPr>
                        <a:t> </a:t>
                      </a:r>
                      <a:endParaRPr lang="en-US" sz="1800" b="0" dirty="0">
                        <a:solidFill>
                          <a:schemeClr val="tx1"/>
                        </a:solidFill>
                        <a:latin typeface="Times New Roman" pitchFamily="18" charset="0"/>
                        <a:cs typeface="Times New Roman" pitchFamily="18" charset="0"/>
                      </a:endParaRPr>
                    </a:p>
                  </a:txBody>
                  <a:tcPr marT="46736" marB="46736">
                    <a:solidFill>
                      <a:schemeClr val="accent2">
                        <a:lumMod val="40000"/>
                        <a:lumOff val="60000"/>
                      </a:schemeClr>
                    </a:solidFill>
                  </a:tcPr>
                </a:tc>
                <a:tc>
                  <a:txBody>
                    <a:bodyPr/>
                    <a:lstStyle/>
                    <a:p>
                      <a:endParaRPr lang="en-US" sz="1800" b="0" dirty="0" smtClean="0">
                        <a:solidFill>
                          <a:schemeClr val="tx1"/>
                        </a:solidFill>
                        <a:latin typeface="Times New Roman" pitchFamily="18" charset="0"/>
                        <a:cs typeface="Times New Roman" pitchFamily="18" charset="0"/>
                      </a:endParaRPr>
                    </a:p>
                    <a:p>
                      <a:r>
                        <a:rPr lang="en-US" sz="1800" b="0" dirty="0" smtClean="0">
                          <a:solidFill>
                            <a:schemeClr val="tx1"/>
                          </a:solidFill>
                          <a:latin typeface="Times New Roman" pitchFamily="18" charset="0"/>
                          <a:cs typeface="Times New Roman" pitchFamily="18" charset="0"/>
                        </a:rPr>
                        <a:t>Overview  of speech recognition technology</a:t>
                      </a:r>
                      <a:r>
                        <a:rPr lang="en-US" sz="1800" b="0" baseline="0" dirty="0" smtClean="0">
                          <a:solidFill>
                            <a:schemeClr val="tx1"/>
                          </a:solidFill>
                          <a:latin typeface="Times New Roman" pitchFamily="18" charset="0"/>
                          <a:cs typeface="Times New Roman" pitchFamily="18" charset="0"/>
                        </a:rPr>
                        <a:t> , its evolution, mechanisms, and challenges</a:t>
                      </a:r>
                      <a:endParaRPr lang="en-US" sz="1800" b="0" dirty="0">
                        <a:solidFill>
                          <a:schemeClr val="tx1"/>
                        </a:solidFill>
                        <a:latin typeface="Times New Roman" pitchFamily="18" charset="0"/>
                        <a:cs typeface="Times New Roman" pitchFamily="18" charset="0"/>
                      </a:endParaRPr>
                    </a:p>
                  </a:txBody>
                  <a:tcPr marT="46736" marB="46736">
                    <a:solidFill>
                      <a:schemeClr val="accent2">
                        <a:lumMod val="40000"/>
                        <a:lumOff val="60000"/>
                      </a:schemeClr>
                    </a:solidFill>
                  </a:tcPr>
                </a:tc>
                <a:tc>
                  <a:txBody>
                    <a:bodyPr/>
                    <a:lstStyle/>
                    <a:p>
                      <a:pPr>
                        <a:buFont typeface="Arial" pitchFamily="34" charset="0"/>
                        <a:buNone/>
                      </a:pPr>
                      <a:r>
                        <a:rPr lang="en-US" sz="1800" b="0" dirty="0" smtClean="0">
                          <a:solidFill>
                            <a:schemeClr val="tx1"/>
                          </a:solidFill>
                          <a:latin typeface="Times New Roman" pitchFamily="18" charset="0"/>
                          <a:cs typeface="Times New Roman" pitchFamily="18" charset="0"/>
                        </a:rPr>
                        <a:t>Comprehensive</a:t>
                      </a:r>
                      <a:r>
                        <a:rPr lang="en-US" sz="1800" b="0" baseline="0" dirty="0" smtClean="0">
                          <a:solidFill>
                            <a:schemeClr val="tx1"/>
                          </a:solidFill>
                          <a:latin typeface="Times New Roman" pitchFamily="18" charset="0"/>
                          <a:cs typeface="Times New Roman" pitchFamily="18" charset="0"/>
                        </a:rPr>
                        <a:t> analysis of speech recognition evolution and technology</a:t>
                      </a:r>
                    </a:p>
                    <a:p>
                      <a:pPr>
                        <a:buFont typeface="Arial" pitchFamily="34" charset="0"/>
                        <a:buNone/>
                      </a:pPr>
                      <a:r>
                        <a:rPr lang="en-US" sz="1800" b="0" baseline="0" dirty="0" smtClean="0">
                          <a:solidFill>
                            <a:schemeClr val="tx1"/>
                          </a:solidFill>
                          <a:latin typeface="Times New Roman" pitchFamily="18" charset="0"/>
                          <a:cs typeface="Times New Roman" pitchFamily="18" charset="0"/>
                        </a:rPr>
                        <a:t>Provides insight into advancements in the field</a:t>
                      </a:r>
                      <a:endParaRPr lang="en-US" sz="1800" b="0" dirty="0">
                        <a:solidFill>
                          <a:schemeClr val="tx1"/>
                        </a:solidFill>
                        <a:latin typeface="Times New Roman" pitchFamily="18" charset="0"/>
                        <a:cs typeface="Times New Roman" pitchFamily="18" charset="0"/>
                      </a:endParaRPr>
                    </a:p>
                  </a:txBody>
                  <a:tcPr marT="46736" marB="46736">
                    <a:solidFill>
                      <a:schemeClr val="accent2">
                        <a:lumMod val="40000"/>
                        <a:lumOff val="60000"/>
                      </a:schemeClr>
                    </a:solidFill>
                  </a:tcPr>
                </a:tc>
                <a:tc>
                  <a:txBody>
                    <a:bodyPr/>
                    <a:lstStyle/>
                    <a:p>
                      <a:pPr>
                        <a:buFont typeface="Arial" pitchFamily="34" charset="0"/>
                        <a:buNone/>
                      </a:pPr>
                      <a:r>
                        <a:rPr lang="en-US" sz="3100" b="0" baseline="0" dirty="0" smtClean="0">
                          <a:solidFill>
                            <a:schemeClr val="tx1"/>
                          </a:solidFill>
                          <a:latin typeface="Times New Roman" pitchFamily="18" charset="0"/>
                          <a:cs typeface="Times New Roman" pitchFamily="18" charset="0"/>
                        </a:rPr>
                        <a:t> </a:t>
                      </a:r>
                      <a:r>
                        <a:rPr lang="en-US" sz="1800" b="0" dirty="0" smtClean="0">
                          <a:solidFill>
                            <a:schemeClr val="tx1"/>
                          </a:solidFill>
                          <a:latin typeface="Times New Roman" pitchFamily="18" charset="0"/>
                          <a:cs typeface="Times New Roman" pitchFamily="18" charset="0"/>
                        </a:rPr>
                        <a:t>Limited coverage on recent advancements</a:t>
                      </a:r>
                      <a:endParaRPr lang="en-US" sz="1800" b="0" dirty="0">
                        <a:solidFill>
                          <a:schemeClr val="tx1"/>
                        </a:solidFill>
                        <a:latin typeface="Times New Roman" pitchFamily="18" charset="0"/>
                        <a:cs typeface="Times New Roman" pitchFamily="18" charset="0"/>
                      </a:endParaRPr>
                    </a:p>
                  </a:txBody>
                  <a:tcPr marT="46736" marB="46736">
                    <a:solidFill>
                      <a:schemeClr val="accent2">
                        <a:lumMod val="40000"/>
                        <a:lumOff val="60000"/>
                      </a:schemeClr>
                    </a:solidFill>
                  </a:tcP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2678684367"/>
              </p:ext>
            </p:extLst>
          </p:nvPr>
        </p:nvGraphicFramePr>
        <p:xfrm>
          <a:off x="1066800" y="7924800"/>
          <a:ext cx="16154398" cy="1905000"/>
        </p:xfrm>
        <a:graphic>
          <a:graphicData uri="http://schemas.openxmlformats.org/drawingml/2006/table">
            <a:tbl>
              <a:tblPr firstRow="1" bandRow="1">
                <a:tableStyleId>{5C22544A-7EE6-4342-B048-85BDC9FD1C3A}</a:tableStyleId>
              </a:tblPr>
              <a:tblGrid>
                <a:gridCol w="2245678"/>
                <a:gridCol w="2245678"/>
                <a:gridCol w="2535444"/>
                <a:gridCol w="2607886"/>
                <a:gridCol w="3042532"/>
                <a:gridCol w="3477180"/>
              </a:tblGrid>
              <a:tr h="1905000">
                <a:tc>
                  <a:txBody>
                    <a:bodyPr/>
                    <a:lstStyle/>
                    <a:p>
                      <a:r>
                        <a:rPr lang="en-US" sz="1800" b="0" dirty="0" smtClean="0">
                          <a:solidFill>
                            <a:schemeClr val="tx1"/>
                          </a:solidFill>
                          <a:latin typeface="Times New Roman" pitchFamily="18" charset="0"/>
                          <a:cs typeface="Times New Roman" pitchFamily="18" charset="0"/>
                        </a:rPr>
                        <a:t>Animation - A Study and Comparison of Concepts and Software Issues</a:t>
                      </a:r>
                      <a:endParaRPr lang="en-US" sz="1800" b="0" dirty="0">
                        <a:solidFill>
                          <a:schemeClr val="tx1"/>
                        </a:solidFill>
                        <a:latin typeface="Times New Roman" pitchFamily="18" charset="0"/>
                        <a:cs typeface="Times New Roman" pitchFamily="18" charset="0"/>
                      </a:endParaRPr>
                    </a:p>
                  </a:txBody>
                  <a:tcPr marT="46736" marB="46736">
                    <a:solidFill>
                      <a:schemeClr val="accent2">
                        <a:lumMod val="40000"/>
                        <a:lumOff val="60000"/>
                      </a:schemeClr>
                    </a:solidFill>
                  </a:tcPr>
                </a:tc>
                <a:tc>
                  <a:txBody>
                    <a:bodyPr/>
                    <a:lstStyle/>
                    <a:p>
                      <a:endParaRPr lang="en-US" sz="1800" b="0" dirty="0" smtClean="0">
                        <a:solidFill>
                          <a:schemeClr val="tx1"/>
                        </a:solidFill>
                        <a:latin typeface="Times New Roman" pitchFamily="18" charset="0"/>
                        <a:cs typeface="Times New Roman" pitchFamily="18" charset="0"/>
                      </a:endParaRPr>
                    </a:p>
                    <a:p>
                      <a:endParaRPr lang="en-US" sz="1800" b="0" dirty="0" smtClean="0">
                        <a:solidFill>
                          <a:schemeClr val="tx1"/>
                        </a:solidFill>
                        <a:latin typeface="Times New Roman" pitchFamily="18" charset="0"/>
                        <a:cs typeface="Times New Roman" pitchFamily="18" charset="0"/>
                      </a:endParaRPr>
                    </a:p>
                    <a:p>
                      <a:pPr algn="just"/>
                      <a:r>
                        <a:rPr lang="en-US" sz="1800" b="0" dirty="0" smtClean="0">
                          <a:solidFill>
                            <a:schemeClr val="tx1"/>
                          </a:solidFill>
                          <a:latin typeface="Times New Roman" pitchFamily="18" charset="0"/>
                          <a:cs typeface="Times New Roman" pitchFamily="18" charset="0"/>
                        </a:rPr>
                        <a:t>           2003</a:t>
                      </a:r>
                      <a:endParaRPr lang="en-US" sz="1800" b="0" dirty="0">
                        <a:solidFill>
                          <a:schemeClr val="tx1"/>
                        </a:solidFill>
                        <a:latin typeface="Times New Roman" pitchFamily="18" charset="0"/>
                        <a:cs typeface="Times New Roman" pitchFamily="18" charset="0"/>
                      </a:endParaRPr>
                    </a:p>
                  </a:txBody>
                  <a:tcPr marT="46736" marB="46736">
                    <a:solidFill>
                      <a:schemeClr val="accent2">
                        <a:lumMod val="40000"/>
                        <a:lumOff val="60000"/>
                      </a:schemeClr>
                    </a:solidFill>
                  </a:tcPr>
                </a:tc>
                <a:tc>
                  <a:txBody>
                    <a:bodyPr/>
                    <a:lstStyle/>
                    <a:p>
                      <a:endParaRPr lang="en-US" sz="1800" b="0" dirty="0" smtClean="0">
                        <a:solidFill>
                          <a:schemeClr val="tx1"/>
                        </a:solidFill>
                        <a:latin typeface="Times New Roman" pitchFamily="18" charset="0"/>
                        <a:cs typeface="Times New Roman" pitchFamily="18" charset="0"/>
                      </a:endParaRPr>
                    </a:p>
                    <a:p>
                      <a:r>
                        <a:rPr lang="en-US" sz="1800" b="0" baseline="0" dirty="0" smtClean="0">
                          <a:solidFill>
                            <a:schemeClr val="tx1"/>
                          </a:solidFill>
                          <a:latin typeface="Times New Roman" pitchFamily="18" charset="0"/>
                          <a:cs typeface="Times New Roman" pitchFamily="18" charset="0"/>
                        </a:rPr>
                        <a:t>       </a:t>
                      </a:r>
                      <a:r>
                        <a:rPr lang="en-US" sz="1800" b="0" dirty="0" smtClean="0">
                          <a:solidFill>
                            <a:schemeClr val="tx1"/>
                          </a:solidFill>
                          <a:latin typeface="Times New Roman" pitchFamily="18" charset="0"/>
                          <a:cs typeface="Times New Roman" pitchFamily="18" charset="0"/>
                        </a:rPr>
                        <a:t>Alan </a:t>
                      </a:r>
                      <a:r>
                        <a:rPr lang="en-US" sz="1800" b="0" dirty="0" err="1" smtClean="0">
                          <a:solidFill>
                            <a:schemeClr val="tx1"/>
                          </a:solidFill>
                          <a:latin typeface="Times New Roman" pitchFamily="18" charset="0"/>
                          <a:cs typeface="Times New Roman" pitchFamily="18" charset="0"/>
                        </a:rPr>
                        <a:t>Beesley</a:t>
                      </a:r>
                      <a:endParaRPr lang="en-US" sz="1800" b="0" dirty="0">
                        <a:solidFill>
                          <a:schemeClr val="tx1"/>
                        </a:solidFill>
                        <a:latin typeface="Times New Roman" pitchFamily="18" charset="0"/>
                        <a:cs typeface="Times New Roman" pitchFamily="18" charset="0"/>
                      </a:endParaRPr>
                    </a:p>
                  </a:txBody>
                  <a:tcPr marT="46736" marB="46736">
                    <a:solidFill>
                      <a:schemeClr val="accent2">
                        <a:lumMod val="40000"/>
                        <a:lumOff val="60000"/>
                      </a:schemeClr>
                    </a:solidFill>
                  </a:tcPr>
                </a:tc>
                <a:tc>
                  <a:txBody>
                    <a:bodyPr/>
                    <a:lstStyle/>
                    <a:p>
                      <a:r>
                        <a:rPr lang="en-US" sz="1800" b="0" dirty="0" smtClean="0">
                          <a:solidFill>
                            <a:schemeClr val="tx1"/>
                          </a:solidFill>
                          <a:latin typeface="Times New Roman" pitchFamily="18" charset="0"/>
                          <a:cs typeface="Times New Roman" pitchFamily="18" charset="0"/>
                        </a:rPr>
                        <a:t>Comparison between traditional and computer-generated animation, including software issues and rendering.</a:t>
                      </a:r>
                      <a:endParaRPr lang="en-US" sz="1800" b="0" dirty="0">
                        <a:solidFill>
                          <a:schemeClr val="tx1"/>
                        </a:solidFill>
                        <a:latin typeface="Times New Roman" pitchFamily="18" charset="0"/>
                        <a:cs typeface="Times New Roman" pitchFamily="18" charset="0"/>
                      </a:endParaRPr>
                    </a:p>
                  </a:txBody>
                  <a:tcPr marT="46736" marB="46736">
                    <a:solidFill>
                      <a:schemeClr val="accent2">
                        <a:lumMod val="40000"/>
                        <a:lumOff val="60000"/>
                      </a:schemeClr>
                    </a:solidFill>
                  </a:tcPr>
                </a:tc>
                <a:tc>
                  <a:txBody>
                    <a:bodyPr/>
                    <a:lstStyle/>
                    <a:p>
                      <a:pPr>
                        <a:buFont typeface="Arial" pitchFamily="34" charset="0"/>
                        <a:buNone/>
                      </a:pPr>
                      <a:r>
                        <a:rPr lang="en-US" sz="1800" b="0" baseline="0" dirty="0" smtClean="0">
                          <a:solidFill>
                            <a:schemeClr val="tx1"/>
                          </a:solidFill>
                          <a:latin typeface="Times New Roman" pitchFamily="18" charset="0"/>
                          <a:cs typeface="Times New Roman" pitchFamily="18" charset="0"/>
                        </a:rPr>
                        <a:t> </a:t>
                      </a:r>
                      <a:r>
                        <a:rPr lang="en-US" sz="1800" b="0" dirty="0" smtClean="0">
                          <a:solidFill>
                            <a:schemeClr val="tx1"/>
                          </a:solidFill>
                          <a:latin typeface="Times New Roman" pitchFamily="18" charset="0"/>
                          <a:cs typeface="Times New Roman" pitchFamily="18" charset="0"/>
                        </a:rPr>
                        <a:t>Detailed historical perspective of animation.</a:t>
                      </a:r>
                    </a:p>
                    <a:p>
                      <a:pPr>
                        <a:buFont typeface="Arial" pitchFamily="34" charset="0"/>
                        <a:buNone/>
                      </a:pPr>
                      <a:r>
                        <a:rPr lang="en-US" sz="1800" b="0" dirty="0" smtClean="0">
                          <a:solidFill>
                            <a:schemeClr val="tx1"/>
                          </a:solidFill>
                          <a:latin typeface="Times New Roman" pitchFamily="18" charset="0"/>
                          <a:cs typeface="Times New Roman" pitchFamily="18" charset="0"/>
                        </a:rPr>
                        <a:t>Comparison between different animation techniques and software.</a:t>
                      </a:r>
                      <a:endParaRPr lang="en-US" sz="1800" b="0" dirty="0">
                        <a:solidFill>
                          <a:schemeClr val="tx1"/>
                        </a:solidFill>
                        <a:latin typeface="Times New Roman" pitchFamily="18" charset="0"/>
                        <a:cs typeface="Times New Roman" pitchFamily="18" charset="0"/>
                      </a:endParaRPr>
                    </a:p>
                  </a:txBody>
                  <a:tcPr marT="46736" marB="46736">
                    <a:solidFill>
                      <a:schemeClr val="accent2">
                        <a:lumMod val="40000"/>
                        <a:lumOff val="60000"/>
                      </a:schemeClr>
                    </a:solidFill>
                  </a:tcPr>
                </a:tc>
                <a:tc>
                  <a:txBody>
                    <a:bodyPr/>
                    <a:lstStyle/>
                    <a:p>
                      <a:pPr>
                        <a:buFont typeface="Arial" pitchFamily="34" charset="0"/>
                        <a:buNone/>
                      </a:pPr>
                      <a:r>
                        <a:rPr lang="en-US" sz="1800" b="0" dirty="0" smtClean="0">
                          <a:solidFill>
                            <a:schemeClr val="tx1"/>
                          </a:solidFill>
                          <a:latin typeface="Times New Roman" pitchFamily="18" charset="0"/>
                          <a:cs typeface="Times New Roman" pitchFamily="18" charset="0"/>
                        </a:rPr>
                        <a:t> Focus on older software and techniques, might not cover the latest advancements in animation technology</a:t>
                      </a:r>
                      <a:endParaRPr lang="en-US" sz="1800" b="0" dirty="0">
                        <a:solidFill>
                          <a:schemeClr val="tx1"/>
                        </a:solidFill>
                        <a:latin typeface="Times New Roman" pitchFamily="18" charset="0"/>
                        <a:cs typeface="Times New Roman" pitchFamily="18" charset="0"/>
                      </a:endParaRPr>
                    </a:p>
                  </a:txBody>
                  <a:tcPr marT="46736" marB="46736">
                    <a:solidFill>
                      <a:schemeClr val="accent2">
                        <a:lumMod val="40000"/>
                        <a:lumOff val="60000"/>
                      </a:schemeClr>
                    </a:solidFill>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1974719693"/>
              </p:ext>
            </p:extLst>
          </p:nvPr>
        </p:nvGraphicFramePr>
        <p:xfrm>
          <a:off x="1066800" y="5562600"/>
          <a:ext cx="16154402" cy="2286000"/>
        </p:xfrm>
        <a:graphic>
          <a:graphicData uri="http://schemas.openxmlformats.org/drawingml/2006/table">
            <a:tbl>
              <a:tblPr firstRow="1" bandRow="1">
                <a:tableStyleId>{5C22544A-7EE6-4342-B048-85BDC9FD1C3A}</a:tableStyleId>
              </a:tblPr>
              <a:tblGrid>
                <a:gridCol w="2133599"/>
                <a:gridCol w="2362200"/>
                <a:gridCol w="2514600"/>
                <a:gridCol w="2590800"/>
                <a:gridCol w="2971800"/>
                <a:gridCol w="3581403"/>
              </a:tblGrid>
              <a:tr h="2286000">
                <a:tc>
                  <a:txBody>
                    <a:bodyPr/>
                    <a:lstStyle/>
                    <a:p>
                      <a:pPr algn="just"/>
                      <a:endParaRPr lang="en-US" sz="1800" b="0" dirty="0" smtClean="0">
                        <a:solidFill>
                          <a:schemeClr val="tx1"/>
                        </a:solidFill>
                        <a:latin typeface="Times New Roman" pitchFamily="18" charset="0"/>
                        <a:cs typeface="Times New Roman" pitchFamily="18" charset="0"/>
                      </a:endParaRPr>
                    </a:p>
                    <a:p>
                      <a:pPr algn="just"/>
                      <a:r>
                        <a:rPr lang="en-US" sz="1800" b="0" dirty="0" smtClean="0">
                          <a:solidFill>
                            <a:schemeClr val="tx1"/>
                          </a:solidFill>
                          <a:latin typeface="Times New Roman" pitchFamily="18" charset="0"/>
                          <a:cs typeface="Times New Roman" pitchFamily="18" charset="0"/>
                        </a:rPr>
                        <a:t>The effects of computer on</a:t>
                      </a:r>
                      <a:r>
                        <a:rPr lang="en-US" sz="1800" b="0" baseline="0" dirty="0" smtClean="0">
                          <a:solidFill>
                            <a:schemeClr val="tx1"/>
                          </a:solidFill>
                          <a:latin typeface="Times New Roman" pitchFamily="18" charset="0"/>
                          <a:cs typeface="Times New Roman" pitchFamily="18" charset="0"/>
                        </a:rPr>
                        <a:t> competitive chess</a:t>
                      </a:r>
                      <a:endParaRPr lang="en-US" sz="1800" b="0" dirty="0">
                        <a:solidFill>
                          <a:schemeClr val="tx1"/>
                        </a:solidFill>
                        <a:latin typeface="Times New Roman" pitchFamily="18" charset="0"/>
                        <a:cs typeface="Times New Roman" pitchFamily="18" charset="0"/>
                      </a:endParaRPr>
                    </a:p>
                  </a:txBody>
                  <a:tcPr marT="46736" marB="46736">
                    <a:solidFill>
                      <a:schemeClr val="accent2">
                        <a:lumMod val="40000"/>
                        <a:lumOff val="60000"/>
                      </a:schemeClr>
                    </a:solidFill>
                  </a:tcPr>
                </a:tc>
                <a:tc>
                  <a:txBody>
                    <a:bodyPr/>
                    <a:lstStyle/>
                    <a:p>
                      <a:pPr algn="just"/>
                      <a:r>
                        <a:rPr lang="en-US" sz="1800" b="0" dirty="0" smtClean="0">
                          <a:solidFill>
                            <a:schemeClr val="tx1"/>
                          </a:solidFill>
                          <a:latin typeface="Times New Roman" pitchFamily="18" charset="0"/>
                          <a:cs typeface="Times New Roman" pitchFamily="18" charset="0"/>
                        </a:rPr>
                        <a:t>            </a:t>
                      </a:r>
                    </a:p>
                    <a:p>
                      <a:pPr algn="just"/>
                      <a:endParaRPr lang="en-US" sz="1800" b="0" dirty="0" smtClean="0">
                        <a:solidFill>
                          <a:schemeClr val="tx1"/>
                        </a:solidFill>
                        <a:latin typeface="Times New Roman" pitchFamily="18" charset="0"/>
                        <a:cs typeface="Times New Roman" pitchFamily="18" charset="0"/>
                      </a:endParaRPr>
                    </a:p>
                    <a:p>
                      <a:pPr algn="just"/>
                      <a:endParaRPr lang="en-US" sz="1800" b="0" dirty="0" smtClean="0">
                        <a:solidFill>
                          <a:schemeClr val="tx1"/>
                        </a:solidFill>
                        <a:latin typeface="Times New Roman" pitchFamily="18" charset="0"/>
                        <a:cs typeface="Times New Roman" pitchFamily="18" charset="0"/>
                      </a:endParaRPr>
                    </a:p>
                    <a:p>
                      <a:pPr algn="just"/>
                      <a:r>
                        <a:rPr lang="en-US" sz="1800" b="0" dirty="0" smtClean="0">
                          <a:solidFill>
                            <a:schemeClr val="tx1"/>
                          </a:solidFill>
                          <a:latin typeface="Times New Roman" pitchFamily="18" charset="0"/>
                          <a:cs typeface="Times New Roman" pitchFamily="18" charset="0"/>
                        </a:rPr>
                        <a:t>           2007</a:t>
                      </a:r>
                      <a:endParaRPr lang="en-US" sz="1800" b="0" dirty="0">
                        <a:solidFill>
                          <a:schemeClr val="tx1"/>
                        </a:solidFill>
                        <a:latin typeface="Times New Roman" pitchFamily="18" charset="0"/>
                        <a:cs typeface="Times New Roman" pitchFamily="18" charset="0"/>
                      </a:endParaRPr>
                    </a:p>
                  </a:txBody>
                  <a:tcPr marT="46736" marB="46736">
                    <a:solidFill>
                      <a:schemeClr val="accent2">
                        <a:lumMod val="40000"/>
                        <a:lumOff val="60000"/>
                      </a:schemeClr>
                    </a:solidFill>
                  </a:tcPr>
                </a:tc>
                <a:tc>
                  <a:txBody>
                    <a:bodyPr/>
                    <a:lstStyle/>
                    <a:p>
                      <a:pPr algn="just"/>
                      <a:endParaRPr lang="en-US" sz="1800" b="0" dirty="0" smtClean="0">
                        <a:solidFill>
                          <a:schemeClr val="tx1"/>
                        </a:solidFill>
                        <a:latin typeface="Times New Roman" pitchFamily="18" charset="0"/>
                        <a:cs typeface="Times New Roman" pitchFamily="18" charset="0"/>
                      </a:endParaRPr>
                    </a:p>
                    <a:p>
                      <a:pPr algn="just"/>
                      <a:endParaRPr lang="en-US" sz="1800" b="0" dirty="0" smtClean="0">
                        <a:solidFill>
                          <a:schemeClr val="tx1"/>
                        </a:solidFill>
                        <a:latin typeface="Times New Roman" pitchFamily="18" charset="0"/>
                        <a:cs typeface="Times New Roman" pitchFamily="18" charset="0"/>
                      </a:endParaRPr>
                    </a:p>
                    <a:p>
                      <a:pPr algn="just"/>
                      <a:r>
                        <a:rPr lang="en-US" sz="1800" b="0" dirty="0" smtClean="0">
                          <a:solidFill>
                            <a:schemeClr val="tx1"/>
                          </a:solidFill>
                          <a:latin typeface="Times New Roman" pitchFamily="18" charset="0"/>
                          <a:cs typeface="Times New Roman" pitchFamily="18" charset="0"/>
                        </a:rPr>
                        <a:t> Ethan </a:t>
                      </a:r>
                      <a:r>
                        <a:rPr lang="en-US" sz="1800" b="0" dirty="0" err="1" smtClean="0">
                          <a:solidFill>
                            <a:schemeClr val="tx1"/>
                          </a:solidFill>
                          <a:latin typeface="Times New Roman" pitchFamily="18" charset="0"/>
                          <a:cs typeface="Times New Roman" pitchFamily="18" charset="0"/>
                        </a:rPr>
                        <a:t>Modi</a:t>
                      </a:r>
                      <a:r>
                        <a:rPr lang="en-US" sz="1800" b="0" dirty="0" smtClean="0">
                          <a:solidFill>
                            <a:schemeClr val="tx1"/>
                          </a:solidFill>
                          <a:latin typeface="Times New Roman" pitchFamily="18" charset="0"/>
                          <a:cs typeface="Times New Roman" pitchFamily="18" charset="0"/>
                        </a:rPr>
                        <a:t>  and  </a:t>
                      </a:r>
                      <a:r>
                        <a:rPr lang="en-US" sz="1800" b="0" dirty="0" err="1" smtClean="0">
                          <a:solidFill>
                            <a:schemeClr val="tx1"/>
                          </a:solidFill>
                          <a:latin typeface="Times New Roman" pitchFamily="18" charset="0"/>
                          <a:cs typeface="Times New Roman" pitchFamily="18" charset="0"/>
                        </a:rPr>
                        <a:t>Kymberly</a:t>
                      </a:r>
                      <a:r>
                        <a:rPr lang="en-US" sz="1800" b="0" dirty="0" smtClean="0">
                          <a:solidFill>
                            <a:schemeClr val="tx1"/>
                          </a:solidFill>
                          <a:latin typeface="Times New Roman" pitchFamily="18" charset="0"/>
                          <a:cs typeface="Times New Roman" pitchFamily="18" charset="0"/>
                        </a:rPr>
                        <a:t> </a:t>
                      </a:r>
                      <a:r>
                        <a:rPr lang="en-US" sz="1800" b="0" dirty="0" err="1" smtClean="0">
                          <a:solidFill>
                            <a:schemeClr val="tx1"/>
                          </a:solidFill>
                          <a:latin typeface="Times New Roman" pitchFamily="18" charset="0"/>
                          <a:cs typeface="Times New Roman" pitchFamily="18" charset="0"/>
                        </a:rPr>
                        <a:t>Acuna</a:t>
                      </a:r>
                      <a:endParaRPr lang="en-US" sz="1800" b="0" dirty="0">
                        <a:solidFill>
                          <a:schemeClr val="tx1"/>
                        </a:solidFill>
                        <a:latin typeface="Times New Roman" pitchFamily="18" charset="0"/>
                        <a:cs typeface="Times New Roman" pitchFamily="18" charset="0"/>
                      </a:endParaRPr>
                    </a:p>
                  </a:txBody>
                  <a:tcPr marT="46736" marB="46736">
                    <a:solidFill>
                      <a:schemeClr val="accent2">
                        <a:lumMod val="40000"/>
                        <a:lumOff val="60000"/>
                      </a:schemeClr>
                    </a:solidFill>
                  </a:tcPr>
                </a:tc>
                <a:tc>
                  <a:txBody>
                    <a:bodyPr/>
                    <a:lstStyle/>
                    <a:p>
                      <a:pPr algn="just"/>
                      <a:r>
                        <a:rPr lang="en-US" sz="1800" b="0" dirty="0" smtClean="0">
                          <a:solidFill>
                            <a:schemeClr val="tx1"/>
                          </a:solidFill>
                          <a:latin typeface="Times New Roman" pitchFamily="18" charset="0"/>
                          <a:cs typeface="Times New Roman" pitchFamily="18" charset="0"/>
                        </a:rPr>
                        <a:t>Overview of speech recognition technology Provides a historical perspective on the evolution of speech recognition systems.</a:t>
                      </a:r>
                      <a:endParaRPr lang="en-US" sz="1800" b="0" dirty="0">
                        <a:solidFill>
                          <a:schemeClr val="tx1"/>
                        </a:solidFill>
                        <a:latin typeface="Times New Roman" pitchFamily="18" charset="0"/>
                        <a:cs typeface="Times New Roman" pitchFamily="18" charset="0"/>
                      </a:endParaRPr>
                    </a:p>
                  </a:txBody>
                  <a:tcPr marT="46736" marB="46736">
                    <a:solidFill>
                      <a:schemeClr val="accent2">
                        <a:lumMod val="40000"/>
                        <a:lumOff val="60000"/>
                      </a:schemeClr>
                    </a:solidFill>
                  </a:tcPr>
                </a:tc>
                <a:tc>
                  <a:txBody>
                    <a:bodyPr/>
                    <a:lstStyle/>
                    <a:p>
                      <a:pPr algn="just"/>
                      <a:r>
                        <a:rPr lang="en-US" sz="1800" b="0" dirty="0" smtClean="0">
                          <a:solidFill>
                            <a:schemeClr val="tx1"/>
                          </a:solidFill>
                          <a:latin typeface="Times New Roman" pitchFamily="18" charset="0"/>
                          <a:cs typeface="Times New Roman" pitchFamily="18" charset="0"/>
                        </a:rPr>
                        <a:t> Explains the mechanisms involved in speech recognition, such as Acoustic Modeling and Language Modeling. Discusses the advancements and challenges in the field.</a:t>
                      </a:r>
                      <a:endParaRPr lang="en-US" sz="1800" b="0" dirty="0">
                        <a:solidFill>
                          <a:schemeClr val="tx1"/>
                        </a:solidFill>
                        <a:latin typeface="Times New Roman" pitchFamily="18" charset="0"/>
                        <a:cs typeface="Times New Roman" pitchFamily="18" charset="0"/>
                      </a:endParaRPr>
                    </a:p>
                  </a:txBody>
                  <a:tcPr marT="46736" marB="46736">
                    <a:solidFill>
                      <a:schemeClr val="accent2">
                        <a:lumMod val="40000"/>
                        <a:lumOff val="60000"/>
                      </a:schemeClr>
                    </a:solidFill>
                  </a:tcPr>
                </a:tc>
                <a:tc>
                  <a:txBody>
                    <a:bodyPr/>
                    <a:lstStyle/>
                    <a:p>
                      <a:r>
                        <a:rPr lang="en-US" sz="1800" b="0" dirty="0" smtClean="0">
                          <a:solidFill>
                            <a:schemeClr val="tx1"/>
                          </a:solidFill>
                          <a:latin typeface="Times New Roman" pitchFamily="18" charset="0"/>
                          <a:cs typeface="Times New Roman" pitchFamily="18" charset="0"/>
                        </a:rPr>
                        <a:t>Limited focus on the most recent advancements in speech recognition technology.</a:t>
                      </a:r>
                      <a:endParaRPr lang="en-US" sz="1800" b="0" dirty="0">
                        <a:solidFill>
                          <a:schemeClr val="tx1"/>
                        </a:solidFill>
                        <a:latin typeface="Times New Roman" pitchFamily="18" charset="0"/>
                        <a:cs typeface="Times New Roman" pitchFamily="18" charset="0"/>
                      </a:endParaRPr>
                    </a:p>
                  </a:txBody>
                  <a:tcPr marT="46736" marB="46736">
                    <a:solidFill>
                      <a:schemeClr val="accent2">
                        <a:lumMod val="40000"/>
                        <a:lumOff val="60000"/>
                      </a:schemeClr>
                    </a:solidFill>
                  </a:tcPr>
                </a:tc>
              </a:tr>
            </a:tbl>
          </a:graphicData>
        </a:graphic>
      </p:graphicFrame>
    </p:spTree>
    <p:extLst>
      <p:ext uri="{BB962C8B-B14F-4D97-AF65-F5344CB8AC3E}">
        <p14:creationId xmlns:p14="http://schemas.microsoft.com/office/powerpoint/2010/main" val="40812796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 name="Picture 7" descr="C:\Users\NEW\Downloads\Chess Pairs.jpg"/>
          <p:cNvPicPr>
            <a:picLocks noChangeAspect="1" noChangeArrowheads="1"/>
          </p:cNvPicPr>
          <p:nvPr/>
        </p:nvPicPr>
        <p:blipFill rotWithShape="1">
          <a:blip r:embed="rId2">
            <a:extLst>
              <a:ext uri="{28A0092B-C50C-407E-A947-70E740481C1C}">
                <a14:useLocalDpi xmlns:a14="http://schemas.microsoft.com/office/drawing/2010/main" val="0"/>
              </a:ext>
            </a:extLst>
          </a:blip>
          <a:srcRect l="7373" r="10131"/>
          <a:stretch/>
        </p:blipFill>
        <p:spPr bwMode="auto">
          <a:xfrm>
            <a:off x="0" y="0"/>
            <a:ext cx="6515100" cy="10515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819900" y="2040046"/>
            <a:ext cx="11163300" cy="7478970"/>
          </a:xfrm>
          <a:prstGeom prst="rect">
            <a:avLst/>
          </a:prstGeom>
          <a:noFill/>
        </p:spPr>
        <p:txBody>
          <a:bodyPr wrap="square" rtlCol="0">
            <a:spAutoFit/>
          </a:bodyPr>
          <a:lstStyle/>
          <a:p>
            <a:pPr marL="457200" indent="-457200">
              <a:lnSpc>
                <a:spcPct val="150000"/>
              </a:lnSpc>
              <a:buFont typeface="Arial" pitchFamily="34" charset="0"/>
              <a:buChar char="•"/>
            </a:pPr>
            <a:r>
              <a:rPr lang="en-US" sz="3200" dirty="0">
                <a:latin typeface="Times New Roman" pitchFamily="18" charset="0"/>
                <a:cs typeface="Times New Roman" pitchFamily="18" charset="0"/>
              </a:rPr>
              <a:t>The Unity UI system is used to create an engaging front end for the game.</a:t>
            </a:r>
          </a:p>
          <a:p>
            <a:pPr marL="457200" indent="-457200">
              <a:lnSpc>
                <a:spcPct val="150000"/>
              </a:lnSpc>
              <a:buFont typeface="Arial" pitchFamily="34" charset="0"/>
              <a:buChar char="•"/>
            </a:pPr>
            <a:r>
              <a:rPr lang="en-US" sz="3200" dirty="0">
                <a:latin typeface="Times New Roman" pitchFamily="18" charset="0"/>
                <a:cs typeface="Times New Roman" pitchFamily="18" charset="0"/>
              </a:rPr>
              <a:t>The render mode is set to design canvases for displaying 2D objects like buttons.</a:t>
            </a:r>
          </a:p>
          <a:p>
            <a:pPr marL="457200" indent="-457200">
              <a:lnSpc>
                <a:spcPct val="150000"/>
              </a:lnSpc>
              <a:buFont typeface="Arial" pitchFamily="34" charset="0"/>
              <a:buChar char="•"/>
            </a:pPr>
            <a:r>
              <a:rPr lang="en-US" sz="3200" dirty="0">
                <a:latin typeface="Times New Roman" pitchFamily="18" charset="0"/>
                <a:cs typeface="Times New Roman" pitchFamily="18" charset="0"/>
              </a:rPr>
              <a:t>Buttons are arranged thoughtfully on the canvas to enhance the user experience.</a:t>
            </a:r>
          </a:p>
          <a:p>
            <a:pPr marL="457200" indent="-457200">
              <a:lnSpc>
                <a:spcPct val="150000"/>
              </a:lnSpc>
              <a:buFont typeface="Arial" pitchFamily="34" charset="0"/>
              <a:buChar char="•"/>
            </a:pPr>
            <a:r>
              <a:rPr lang="en-US" sz="3200" dirty="0">
                <a:latin typeface="Times New Roman" pitchFamily="18" charset="0"/>
                <a:cs typeface="Times New Roman" pitchFamily="18" charset="0"/>
              </a:rPr>
              <a:t>C# scripts are attached to buttons to handle logic using </a:t>
            </a:r>
            <a:r>
              <a:rPr lang="en-US" sz="3200" dirty="0" err="1">
                <a:latin typeface="Times New Roman" pitchFamily="18" charset="0"/>
                <a:cs typeface="Times New Roman" pitchFamily="18" charset="0"/>
              </a:rPr>
              <a:t>OnClick</a:t>
            </a:r>
            <a:r>
              <a:rPr lang="en-US" sz="3200" dirty="0">
                <a:latin typeface="Times New Roman" pitchFamily="18" charset="0"/>
                <a:cs typeface="Times New Roman" pitchFamily="18" charset="0"/>
              </a:rPr>
              <a:t> events.</a:t>
            </a:r>
          </a:p>
          <a:p>
            <a:pPr marL="457200" indent="-457200">
              <a:lnSpc>
                <a:spcPct val="150000"/>
              </a:lnSpc>
              <a:buFont typeface="Arial" pitchFamily="34" charset="0"/>
              <a:buChar char="•"/>
            </a:pPr>
            <a:r>
              <a:rPr lang="en-US" sz="3200" dirty="0">
                <a:latin typeface="Times New Roman" pitchFamily="18" charset="0"/>
                <a:cs typeface="Times New Roman" pitchFamily="18" charset="0"/>
              </a:rPr>
              <a:t>A visually appealing background complements the game’s theme</a:t>
            </a:r>
            <a:r>
              <a:rPr lang="en-US" sz="3200" dirty="0" smtClean="0">
                <a:latin typeface="Times New Roman" pitchFamily="18" charset="0"/>
                <a:cs typeface="Times New Roman" pitchFamily="18" charset="0"/>
              </a:rPr>
              <a:t>.</a:t>
            </a:r>
            <a:endParaRPr lang="en-US" sz="3200" dirty="0">
              <a:latin typeface="Times New Roman" pitchFamily="18" charset="0"/>
              <a:cs typeface="Times New Roman" pitchFamily="18" charset="0"/>
            </a:endParaRPr>
          </a:p>
        </p:txBody>
      </p:sp>
      <p:sp>
        <p:nvSpPr>
          <p:cNvPr id="4" name="TextBox 3"/>
          <p:cNvSpPr txBox="1"/>
          <p:nvPr/>
        </p:nvSpPr>
        <p:spPr>
          <a:xfrm>
            <a:off x="9944100" y="481385"/>
            <a:ext cx="6400800" cy="1000274"/>
          </a:xfrm>
          <a:prstGeom prst="rect">
            <a:avLst/>
          </a:prstGeom>
          <a:noFill/>
        </p:spPr>
        <p:txBody>
          <a:bodyPr wrap="square" rtlCol="0">
            <a:spAutoFit/>
          </a:bodyPr>
          <a:lstStyle/>
          <a:p>
            <a:r>
              <a:rPr lang="en-US" sz="5900" b="1" dirty="0" smtClean="0">
                <a:latin typeface="Times New Roman" pitchFamily="18" charset="0"/>
                <a:cs typeface="Times New Roman" pitchFamily="18" charset="0"/>
              </a:rPr>
              <a:t>FRONTEND</a:t>
            </a:r>
            <a:endParaRPr lang="en-US" sz="5900" b="1" dirty="0">
              <a:latin typeface="Times New Roman" pitchFamily="18" charset="0"/>
              <a:cs typeface="Times New Roman" pitchFamily="18" charset="0"/>
            </a:endParaRPr>
          </a:p>
        </p:txBody>
      </p:sp>
      <p:cxnSp>
        <p:nvCxnSpPr>
          <p:cNvPr id="11" name="Straight Connector 10"/>
          <p:cNvCxnSpPr/>
          <p:nvPr/>
        </p:nvCxnSpPr>
        <p:spPr>
          <a:xfrm>
            <a:off x="9944100" y="1462334"/>
            <a:ext cx="4343401"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7439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611451" y="2648120"/>
            <a:ext cx="14607899" cy="692497"/>
          </a:xfrm>
          <a:prstGeom prst="rect">
            <a:avLst/>
          </a:prstGeom>
          <a:noFill/>
        </p:spPr>
        <p:txBody>
          <a:bodyPr wrap="square" rtlCol="0">
            <a:spAutoFit/>
          </a:bodyPr>
          <a:lstStyle/>
          <a:p>
            <a:pPr algn="just">
              <a:lnSpc>
                <a:spcPct val="150000"/>
              </a:lnSpc>
            </a:pPr>
            <a:r>
              <a:rPr lang="en-US" sz="2600" dirty="0" smtClean="0">
                <a:latin typeface="Times New Roman" pitchFamily="18" charset="0"/>
                <a:cs typeface="Times New Roman" pitchFamily="18" charset="0"/>
              </a:rPr>
              <a:t>	</a:t>
            </a:r>
            <a:endParaRPr lang="en-US" sz="2600" dirty="0">
              <a:latin typeface="Times New Roman" pitchFamily="18" charset="0"/>
              <a:cs typeface="Times New Roman" pitchFamily="18" charset="0"/>
            </a:endParaRPr>
          </a:p>
        </p:txBody>
      </p:sp>
      <p:sp>
        <p:nvSpPr>
          <p:cNvPr id="2" name="TextBox 1"/>
          <p:cNvSpPr txBox="1"/>
          <p:nvPr/>
        </p:nvSpPr>
        <p:spPr>
          <a:xfrm>
            <a:off x="2895600" y="2250069"/>
            <a:ext cx="12573000" cy="692497"/>
          </a:xfrm>
          <a:prstGeom prst="rect">
            <a:avLst/>
          </a:prstGeom>
          <a:noFill/>
        </p:spPr>
        <p:txBody>
          <a:bodyPr wrap="square" rtlCol="0">
            <a:spAutoFit/>
          </a:bodyPr>
          <a:lstStyle/>
          <a:p>
            <a:pPr algn="just">
              <a:lnSpc>
                <a:spcPct val="150000"/>
              </a:lnSpc>
            </a:pPr>
            <a:r>
              <a:rPr lang="en-US" sz="2600" dirty="0">
                <a:latin typeface="Times New Roman" pitchFamily="18" charset="0"/>
                <a:cs typeface="Times New Roman" pitchFamily="18" charset="0"/>
              </a:rPr>
              <a: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253153"/>
            <a:ext cx="16764000" cy="9795087"/>
          </a:xfrm>
          <a:prstGeom prst="rect">
            <a:avLst/>
          </a:prstGeom>
        </p:spPr>
      </p:pic>
    </p:spTree>
    <p:extLst>
      <p:ext uri="{BB962C8B-B14F-4D97-AF65-F5344CB8AC3E}">
        <p14:creationId xmlns:p14="http://schemas.microsoft.com/office/powerpoint/2010/main" val="38797970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611451" y="2648120"/>
            <a:ext cx="14607899" cy="692497"/>
          </a:xfrm>
          <a:prstGeom prst="rect">
            <a:avLst/>
          </a:prstGeom>
          <a:noFill/>
        </p:spPr>
        <p:txBody>
          <a:bodyPr wrap="square" rtlCol="0">
            <a:spAutoFit/>
          </a:bodyPr>
          <a:lstStyle/>
          <a:p>
            <a:pPr algn="just">
              <a:lnSpc>
                <a:spcPct val="150000"/>
              </a:lnSpc>
            </a:pPr>
            <a:r>
              <a:rPr lang="en-US" sz="2600" dirty="0" smtClean="0">
                <a:latin typeface="Times New Roman" pitchFamily="18" charset="0"/>
                <a:cs typeface="Times New Roman" pitchFamily="18" charset="0"/>
              </a:rPr>
              <a:t>	</a:t>
            </a:r>
            <a:endParaRPr lang="en-US" sz="2600" dirty="0">
              <a:latin typeface="Times New Roman" pitchFamily="18" charset="0"/>
              <a:cs typeface="Times New Roman" pitchFamily="18" charset="0"/>
            </a:endParaRPr>
          </a:p>
        </p:txBody>
      </p:sp>
      <p:sp>
        <p:nvSpPr>
          <p:cNvPr id="2" name="TextBox 1"/>
          <p:cNvSpPr txBox="1"/>
          <p:nvPr/>
        </p:nvSpPr>
        <p:spPr>
          <a:xfrm>
            <a:off x="2895600" y="2250069"/>
            <a:ext cx="12573000" cy="692497"/>
          </a:xfrm>
          <a:prstGeom prst="rect">
            <a:avLst/>
          </a:prstGeom>
          <a:noFill/>
        </p:spPr>
        <p:txBody>
          <a:bodyPr wrap="square" rtlCol="0">
            <a:spAutoFit/>
          </a:bodyPr>
          <a:lstStyle/>
          <a:p>
            <a:pPr algn="just">
              <a:lnSpc>
                <a:spcPct val="150000"/>
              </a:lnSpc>
            </a:pPr>
            <a:r>
              <a:rPr lang="en-US" sz="2600" dirty="0">
                <a:latin typeface="Times New Roman" pitchFamily="18" charset="0"/>
                <a:cs typeface="Times New Roman" pitchFamily="18" charset="0"/>
              </a:rPr>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748800"/>
            <a:ext cx="16992600" cy="9260494"/>
          </a:xfrm>
          <a:prstGeom prst="rect">
            <a:avLst/>
          </a:prstGeom>
        </p:spPr>
      </p:pic>
    </p:spTree>
    <p:extLst>
      <p:ext uri="{BB962C8B-B14F-4D97-AF65-F5344CB8AC3E}">
        <p14:creationId xmlns:p14="http://schemas.microsoft.com/office/powerpoint/2010/main" val="2975012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372</TotalTime>
  <Words>929</Words>
  <Application>Microsoft Office PowerPoint</Application>
  <PresentationFormat>Custom</PresentationFormat>
  <Paragraphs>114</Paragraphs>
  <Slides>28</Slides>
  <Notes>4</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NEW</dc:creator>
  <cp:lastModifiedBy>NEW</cp:lastModifiedBy>
  <cp:revision>35</cp:revision>
  <dcterms:created xsi:type="dcterms:W3CDTF">2024-11-26T11:42:24Z</dcterms:created>
  <dcterms:modified xsi:type="dcterms:W3CDTF">2024-11-26T19:25:22Z</dcterms:modified>
</cp:coreProperties>
</file>